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sldIdLst>
    <p:sldId id="256" r:id="rId2"/>
    <p:sldId id="267" r:id="rId3"/>
    <p:sldId id="268" r:id="rId4"/>
    <p:sldId id="257" r:id="rId5"/>
    <p:sldId id="258" r:id="rId6"/>
    <p:sldId id="259" r:id="rId7"/>
    <p:sldId id="260" r:id="rId8"/>
    <p:sldId id="261" r:id="rId9"/>
    <p:sldId id="262" r:id="rId10"/>
    <p:sldId id="263" r:id="rId11"/>
    <p:sldId id="264" r:id="rId12"/>
    <p:sldId id="265"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EB18AE-070B-9F2A-E715-A15A11A54992}" v="8" dt="2021-11-14T18:36:59.722"/>
    <p1510:client id="{8986860C-B11E-44A3-98D4-86AB20AE3EA3}" v="268" dt="2021-11-14T13:17:38.574"/>
    <p1510:client id="{C0B17571-87AA-EC8F-9F6E-6FFE07EC2707}" v="167" dt="2021-11-14T18:07:14.4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D69555-EE48-4B19-812B-4E1068DBF976}"/>
              </a:ext>
            </a:extLst>
          </p:cNvPr>
          <p:cNvSpPr/>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57">
            <a:extLst>
              <a:ext uri="{FF2B5EF4-FFF2-40B4-BE49-F238E27FC236}">
                <a16:creationId xmlns:a16="http://schemas.microsoft.com/office/drawing/2014/main" id="{57AEB73D-F521-4B19-820F-12DB6BCC8406}"/>
              </a:ext>
            </a:extLst>
          </p:cNvPr>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 name="Title 1"/>
          <p:cNvSpPr>
            <a:spLocks noGrp="1"/>
          </p:cNvSpPr>
          <p:nvPr>
            <p:ph type="ctrTitle"/>
          </p:nvPr>
        </p:nvSpPr>
        <p:spPr>
          <a:xfrm>
            <a:off x="855388" y="863068"/>
            <a:ext cx="6007691" cy="4985916"/>
          </a:xfrm>
        </p:spPr>
        <p:txBody>
          <a:bodyPr anchor="ctr">
            <a:noAutofit/>
          </a:bodyPr>
          <a:lstStyle>
            <a:lvl1pPr algn="l">
              <a:lnSpc>
                <a:spcPct val="125000"/>
              </a:lnSpc>
              <a:defRPr sz="6000" b="0" cap="all" spc="150" baseline="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197352" y="863068"/>
            <a:ext cx="3351729" cy="5120069"/>
          </a:xfrm>
        </p:spPr>
        <p:txBody>
          <a:bodyPr anchor="ctr">
            <a:normAutofit/>
          </a:bodyPr>
          <a:lstStyle>
            <a:lvl1pPr marL="0" indent="0" algn="l">
              <a:lnSpc>
                <a:spcPct val="150000"/>
              </a:lnSpc>
              <a:buNone/>
              <a:defRPr sz="2400" b="0" cap="none"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6B72EEBA-3A5D-41CE-8465-A45A0F65674E}"/>
              </a:ext>
            </a:extLst>
          </p:cNvPr>
          <p:cNvSpPr/>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12">
            <a:extLst>
              <a:ext uri="{FF2B5EF4-FFF2-40B4-BE49-F238E27FC236}">
                <a16:creationId xmlns:a16="http://schemas.microsoft.com/office/drawing/2014/main" id="{79F4CF2F-CDFA-4A37-837C-819D5238EAB4}"/>
              </a:ext>
            </a:extLst>
          </p:cNvPr>
          <p:cNvSpPr>
            <a:spLocks noGrp="1"/>
          </p:cNvSpPr>
          <p:nvPr>
            <p:ph type="dt" sz="half" idx="10"/>
          </p:nvPr>
        </p:nvSpPr>
        <p:spPr>
          <a:xfrm>
            <a:off x="8197353" y="6309360"/>
            <a:ext cx="2151134" cy="457200"/>
          </a:xfrm>
        </p:spPr>
        <p:txBody>
          <a:bodyPr/>
          <a:lstStyle/>
          <a:p>
            <a:pPr algn="l"/>
            <a:fld id="{0DCFB061-4267-4D9F-8017-6F550D3068DF}" type="datetime1">
              <a:rPr lang="en-US" smtClean="0"/>
              <a:t>11/16/2021</a:t>
            </a:fld>
            <a:endParaRPr lang="en-US" dirty="0"/>
          </a:p>
        </p:txBody>
      </p:sp>
      <p:sp>
        <p:nvSpPr>
          <p:cNvPr id="15" name="Footer Placeholder 14">
            <a:extLst>
              <a:ext uri="{FF2B5EF4-FFF2-40B4-BE49-F238E27FC236}">
                <a16:creationId xmlns:a16="http://schemas.microsoft.com/office/drawing/2014/main" id="{CFECE62A-61A4-407D-8F0B-D459CD977C75}"/>
              </a:ext>
            </a:extLst>
          </p:cNvPr>
          <p:cNvSpPr>
            <a:spLocks noGrp="1"/>
          </p:cNvSpPr>
          <p:nvPr>
            <p:ph type="ftr" sz="quarter" idx="11"/>
          </p:nvPr>
        </p:nvSpPr>
        <p:spPr>
          <a:xfrm>
            <a:off x="855388" y="6309360"/>
            <a:ext cx="6007691" cy="457200"/>
          </a:xfrm>
        </p:spPr>
        <p:txBody>
          <a:bodyPr/>
          <a:lstStyle>
            <a:lvl1pPr algn="r">
              <a:defRPr/>
            </a:lvl1pPr>
          </a:lstStyle>
          <a:p>
            <a:pPr algn="l"/>
            <a:endParaRPr lang="en-US" dirty="0"/>
          </a:p>
        </p:txBody>
      </p:sp>
      <p:sp>
        <p:nvSpPr>
          <p:cNvPr id="27" name="Slide Number Placeholder 26">
            <a:extLst>
              <a:ext uri="{FF2B5EF4-FFF2-40B4-BE49-F238E27FC236}">
                <a16:creationId xmlns:a16="http://schemas.microsoft.com/office/drawing/2014/main" id="{99FE60A9-FE2A-451F-9244-60FCE7FE9AD7}"/>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576644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41BC61-5547-4A60-8DA1-6699760D9972}" type="datetime1">
              <a:rPr lang="en-US" smtClean="0"/>
              <a:t>11/16/2021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2785573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24B9D1C6-60D0-4CD1-8F31-F912522EB041}" type="datetime1">
              <a:rPr lang="en-US" smtClean="0"/>
              <a:t>11/16/2021</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1952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A4ED5C-5A53-433E-8A55-46F54CE81DA5}" type="datetime1">
              <a:rPr lang="en-US" smtClean="0"/>
              <a:t>11/16/2021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4281762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FD12B6-57DE-4B63-A723-500B050FB7DD}"/>
              </a:ext>
            </a:extLst>
          </p:cNvPr>
          <p:cNvSpPr/>
          <p:nvPr/>
        </p:nvSpPr>
        <p:spPr>
          <a:xfrm>
            <a:off x="0" y="4215384"/>
            <a:ext cx="12192000" cy="264261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5316" y="1406284"/>
            <a:ext cx="10593694" cy="2597841"/>
          </a:xfrm>
        </p:spPr>
        <p:txBody>
          <a:bodyPr anchor="b">
            <a:normAutofit/>
          </a:bodyPr>
          <a:lstStyle>
            <a:lvl1pPr algn="ctr">
              <a:lnSpc>
                <a:spcPct val="125000"/>
              </a:lnSpc>
              <a:defRPr sz="4400"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18312" y="4527856"/>
            <a:ext cx="6559018" cy="1570245"/>
          </a:xfrm>
        </p:spPr>
        <p:txBody>
          <a:bodyPr anchor="t">
            <a:normAutofit/>
          </a:bodyPr>
          <a:lstStyle>
            <a:lvl1pPr marL="0" indent="0" algn="ctr">
              <a:lnSpc>
                <a:spcPct val="130000"/>
              </a:lnSpc>
              <a:spcBef>
                <a:spcPts val="0"/>
              </a:spcBef>
              <a:buNone/>
              <a:defRPr sz="2400" b="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5F1E2E75-4758-4930-8024-39287C962987}"/>
              </a:ext>
            </a:extLst>
          </p:cNvPr>
          <p:cNvSpPr>
            <a:spLocks noGrp="1"/>
          </p:cNvSpPr>
          <p:nvPr>
            <p:ph type="dt" sz="half" idx="10"/>
          </p:nvPr>
        </p:nvSpPr>
        <p:spPr/>
        <p:txBody>
          <a:bodyPr/>
          <a:lstStyle/>
          <a:p>
            <a:fld id="{29CABC0C-B6DF-45E9-B954-11C99AA62C3E}" type="datetime1">
              <a:rPr lang="en-US" smtClean="0"/>
              <a:t>11/16/2021</a:t>
            </a:fld>
            <a:endParaRPr lang="en-US" dirty="0"/>
          </a:p>
        </p:txBody>
      </p:sp>
      <p:sp>
        <p:nvSpPr>
          <p:cNvPr id="8" name="Footer Placeholder 7">
            <a:extLst>
              <a:ext uri="{FF2B5EF4-FFF2-40B4-BE49-F238E27FC236}">
                <a16:creationId xmlns:a16="http://schemas.microsoft.com/office/drawing/2014/main" id="{488B9949-402C-42C2-9A94-16590FC0C59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39D83F6-DAF4-4876-AA41-F246EC970F7D}"/>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11" name="Rectangle 10">
            <a:extLst>
              <a:ext uri="{FF2B5EF4-FFF2-40B4-BE49-F238E27FC236}">
                <a16:creationId xmlns:a16="http://schemas.microsoft.com/office/drawing/2014/main" id="{91613A19-DDA2-44F6-9ED4-F87771C684B8}"/>
              </a:ext>
            </a:extLst>
          </p:cNvPr>
          <p:cNvSpPr/>
          <p:nvPr/>
        </p:nvSpPr>
        <p:spPr>
          <a:xfrm>
            <a:off x="0" y="4215384"/>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0787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376670" y="705114"/>
            <a:ext cx="6172412" cy="2403846"/>
          </a:xfrm>
        </p:spPr>
        <p:txBody>
          <a:bodyPr anchor="b"/>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76670" y="3749040"/>
            <a:ext cx="6172411" cy="2346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AB71B9-2624-4F21-93EE-35A78B1A0DAD}" type="datetime1">
              <a:rPr lang="en-US" smtClean="0"/>
              <a:t>11/16/2021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t>‹#›</a:t>
            </a:fld>
            <a:endParaRPr lang="en-US" dirty="0"/>
          </a:p>
        </p:txBody>
      </p:sp>
      <p:sp>
        <p:nvSpPr>
          <p:cNvPr id="10" name="Rectangle 9">
            <a:extLst>
              <a:ext uri="{FF2B5EF4-FFF2-40B4-BE49-F238E27FC236}">
                <a16:creationId xmlns:a16="http://schemas.microsoft.com/office/drawing/2014/main" id="{5CE6B9B5-A5D1-4099-B52B-78F39AB0AFCB}"/>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56879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6667" y="658999"/>
            <a:ext cx="6166422" cy="457200"/>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76668" y="1116199"/>
            <a:ext cx="6166422" cy="2062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376668" y="3623098"/>
            <a:ext cx="6166421" cy="457200"/>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5376670" y="4102370"/>
            <a:ext cx="6166419" cy="206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D37C2A-BE2E-4840-A907-3254E2916C96}" type="datetime1">
              <a:rPr lang="en-US" smtClean="0"/>
              <a:t>11/16/2021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t>‹#›</a:t>
            </a:fld>
            <a:endParaRPr lang="en-US" dirty="0"/>
          </a:p>
        </p:txBody>
      </p:sp>
      <p:sp>
        <p:nvSpPr>
          <p:cNvPr id="10" name="Title 9">
            <a:extLst>
              <a:ext uri="{FF2B5EF4-FFF2-40B4-BE49-F238E27FC236}">
                <a16:creationId xmlns:a16="http://schemas.microsoft.com/office/drawing/2014/main" id="{D26B370B-8381-431F-9492-0EA1205113EE}"/>
              </a:ext>
            </a:extLst>
          </p:cNvPr>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DCA89085-2231-4A9C-B23C-B199A9DD26C5}"/>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8293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5CD215-1C45-48A0-8534-39FFE8A7C95A}" type="datetime1">
              <a:rPr lang="en-US" smtClean="0"/>
              <a:t>11/16/2021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192746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7CF41D3-C6B9-4E99-9321-87C4E2168F46}"/>
              </a:ext>
            </a:extLst>
          </p:cNvPr>
          <p:cNvSpPr>
            <a:spLocks noGrp="1"/>
          </p:cNvSpPr>
          <p:nvPr>
            <p:ph type="dt" sz="half" idx="10"/>
          </p:nvPr>
        </p:nvSpPr>
        <p:spPr/>
        <p:txBody>
          <a:bodyPr/>
          <a:lstStyle/>
          <a:p>
            <a:fld id="{D3363A0F-DEF3-4134-98D0-2E1276938A8B}" type="datetime1">
              <a:rPr lang="en-US" smtClean="0"/>
              <a:t>11/16/2021</a:t>
            </a:fld>
            <a:endParaRPr lang="en-US" dirty="0"/>
          </a:p>
        </p:txBody>
      </p:sp>
      <p:sp>
        <p:nvSpPr>
          <p:cNvPr id="6" name="Footer Placeholder 5">
            <a:extLst>
              <a:ext uri="{FF2B5EF4-FFF2-40B4-BE49-F238E27FC236}">
                <a16:creationId xmlns:a16="http://schemas.microsoft.com/office/drawing/2014/main" id="{8B5BC6EB-07B1-46AF-AC33-E998BC6AA4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E3A0C1-6562-4819-9E88-4C1378FD5DE4}"/>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569542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CA29BA-0143-49FF-8608-DB1623D99537}"/>
              </a:ext>
            </a:extLst>
          </p:cNvPr>
          <p:cNvSpPr/>
          <p:nvPr/>
        </p:nvSpPr>
        <p:spPr>
          <a:xfrm>
            <a:off x="0" y="0"/>
            <a:ext cx="8248592"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53015" y="640079"/>
            <a:ext cx="2796066" cy="2551751"/>
          </a:xfrm>
        </p:spPr>
        <p:txBody>
          <a:bodyPr anchor="b">
            <a:normAutofit/>
          </a:bodyPr>
          <a:lstStyle>
            <a:lvl1pPr algn="l">
              <a:lnSpc>
                <a:spcPct val="135000"/>
              </a:lnSpc>
              <a:defRPr sz="3200"/>
            </a:lvl1pPr>
          </a:lstStyle>
          <a:p>
            <a:r>
              <a:rPr lang="en-US"/>
              <a:t>Click to edit Master title style</a:t>
            </a:r>
            <a:endParaRPr lang="en-US" dirty="0"/>
          </a:p>
        </p:txBody>
      </p:sp>
      <p:sp>
        <p:nvSpPr>
          <p:cNvPr id="3" name="Content Placeholder 2"/>
          <p:cNvSpPr>
            <a:spLocks noGrp="1"/>
          </p:cNvSpPr>
          <p:nvPr>
            <p:ph idx="1"/>
          </p:nvPr>
        </p:nvSpPr>
        <p:spPr>
          <a:xfrm>
            <a:off x="638818" y="640078"/>
            <a:ext cx="6969693" cy="5455921"/>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8753015" y="3223803"/>
            <a:ext cx="2796066" cy="2872197"/>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3010CF18-370D-4E80-AE4C-396FFDFCAE5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9">
            <a:extLst>
              <a:ext uri="{FF2B5EF4-FFF2-40B4-BE49-F238E27FC236}">
                <a16:creationId xmlns:a16="http://schemas.microsoft.com/office/drawing/2014/main" id="{C5EBFE9C-5A22-4462-9C51-E00C03F55C3D}"/>
              </a:ext>
            </a:extLst>
          </p:cNvPr>
          <p:cNvSpPr>
            <a:spLocks noGrp="1"/>
          </p:cNvSpPr>
          <p:nvPr>
            <p:ph type="dt" sz="half" idx="10"/>
          </p:nvPr>
        </p:nvSpPr>
        <p:spPr>
          <a:xfrm>
            <a:off x="8753015" y="6309360"/>
            <a:ext cx="1734207" cy="457200"/>
          </a:xfrm>
        </p:spPr>
        <p:txBody>
          <a:bodyPr/>
          <a:lstStyle>
            <a:lvl1pPr algn="l">
              <a:defRPr/>
            </a:lvl1pPr>
          </a:lstStyle>
          <a:p>
            <a:fld id="{61A2E4C8-2960-4ADD-862C-4D9643CB15AC}" type="datetime1">
              <a:rPr lang="en-US" smtClean="0"/>
              <a:t>11/16/2021</a:t>
            </a:fld>
            <a:endParaRPr lang="en-US" dirty="0"/>
          </a:p>
        </p:txBody>
      </p:sp>
      <p:sp>
        <p:nvSpPr>
          <p:cNvPr id="11" name="Footer Placeholder 10">
            <a:extLst>
              <a:ext uri="{FF2B5EF4-FFF2-40B4-BE49-F238E27FC236}">
                <a16:creationId xmlns:a16="http://schemas.microsoft.com/office/drawing/2014/main" id="{2EBBFF2E-AA66-4B76-9139-CB000B5A45D5}"/>
              </a:ext>
            </a:extLst>
          </p:cNvPr>
          <p:cNvSpPr>
            <a:spLocks noGrp="1"/>
          </p:cNvSpPr>
          <p:nvPr>
            <p:ph type="ftr" sz="quarter" idx="11"/>
          </p:nvPr>
        </p:nvSpPr>
        <p:spPr>
          <a:xfrm>
            <a:off x="638818" y="6309360"/>
            <a:ext cx="6993867" cy="457200"/>
          </a:xfrm>
        </p:spPr>
        <p:txBody>
          <a:bodyPr/>
          <a:lstStyle/>
          <a:p>
            <a:endParaRPr lang="en-US" dirty="0"/>
          </a:p>
        </p:txBody>
      </p:sp>
      <p:sp>
        <p:nvSpPr>
          <p:cNvPr id="12" name="Slide Number Placeholder 11">
            <a:extLst>
              <a:ext uri="{FF2B5EF4-FFF2-40B4-BE49-F238E27FC236}">
                <a16:creationId xmlns:a16="http://schemas.microsoft.com/office/drawing/2014/main" id="{A44F64C4-BF20-4F6B-B650-57C71C828A68}"/>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106667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4996" y="640079"/>
            <a:ext cx="2714085" cy="2695903"/>
          </a:xfrm>
        </p:spPr>
        <p:txBody>
          <a:bodyPr anchor="b">
            <a:noAutofit/>
          </a:bodyPr>
          <a:lstStyle>
            <a:lvl1pPr algn="l">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248592"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8834996" y="3429000"/>
            <a:ext cx="2714085" cy="2508026"/>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90949BC8-9ABF-49F6-851C-5DB0B86CA70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04E1EE21-E3FA-4D43-B224-C664959637B0}"/>
              </a:ext>
            </a:extLst>
          </p:cNvPr>
          <p:cNvSpPr>
            <a:spLocks noGrp="1"/>
          </p:cNvSpPr>
          <p:nvPr>
            <p:ph type="dt" sz="half" idx="10"/>
          </p:nvPr>
        </p:nvSpPr>
        <p:spPr>
          <a:xfrm>
            <a:off x="8834997" y="6309360"/>
            <a:ext cx="1645920" cy="457200"/>
          </a:xfrm>
        </p:spPr>
        <p:txBody>
          <a:bodyPr/>
          <a:lstStyle/>
          <a:p>
            <a:fld id="{48BDEA15-09CD-4275-A8E0-385C965F48B0}" type="datetime1">
              <a:rPr lang="en-US" smtClean="0"/>
              <a:t>11/16/2021</a:t>
            </a:fld>
            <a:endParaRPr lang="en-US" dirty="0"/>
          </a:p>
        </p:txBody>
      </p:sp>
      <p:sp>
        <p:nvSpPr>
          <p:cNvPr id="7" name="Slide Number Placeholder 6">
            <a:extLst>
              <a:ext uri="{FF2B5EF4-FFF2-40B4-BE49-F238E27FC236}">
                <a16:creationId xmlns:a16="http://schemas.microsoft.com/office/drawing/2014/main" id="{A32D7F83-8993-4ED4-9F02-663CC085052F}"/>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6" name="Footer Placeholder 5">
            <a:extLst>
              <a:ext uri="{FF2B5EF4-FFF2-40B4-BE49-F238E27FC236}">
                <a16:creationId xmlns:a16="http://schemas.microsoft.com/office/drawing/2014/main" id="{8E3678B7-E511-4CE1-BEE5-89E959B9BFD6}"/>
              </a:ext>
            </a:extLst>
          </p:cNvPr>
          <p:cNvSpPr>
            <a:spLocks noGrp="1"/>
          </p:cNvSpPr>
          <p:nvPr>
            <p:ph type="ftr" sz="quarter" idx="11"/>
          </p:nvPr>
        </p:nvSpPr>
        <p:spPr>
          <a:xfrm>
            <a:off x="640080" y="6309360"/>
            <a:ext cx="4946592" cy="457200"/>
          </a:xfrm>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p>
        </p:txBody>
      </p:sp>
    </p:spTree>
    <p:extLst>
      <p:ext uri="{BB962C8B-B14F-4D97-AF65-F5344CB8AC3E}">
        <p14:creationId xmlns:p14="http://schemas.microsoft.com/office/powerpoint/2010/main" val="4180952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86F82F-1B47-46ED-8EAE-53EF71E59E9A}"/>
              </a:ext>
            </a:extLst>
          </p:cNvPr>
          <p:cNvSpPr/>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2918" y="705113"/>
            <a:ext cx="3411973" cy="5197498"/>
          </a:xfrm>
          <a:prstGeom prst="rect">
            <a:avLst/>
          </a:prstGeom>
        </p:spPr>
        <p:txBody>
          <a:bodyPr vert="horz" lIns="109728" tIns="109728" rIns="109728" bIns="9144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76671" y="705113"/>
            <a:ext cx="6172412" cy="5197497"/>
          </a:xfrm>
          <a:prstGeom prst="rect">
            <a:avLst/>
          </a:prstGeom>
        </p:spPr>
        <p:txBody>
          <a:bodyPr vert="horz" lIns="109728" tIns="109728" rIns="109728" bIns="9144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2917" y="6309360"/>
            <a:ext cx="3411973"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fld id="{4AF8082C-0922-4249-A612-B415F5231620}" type="datetime1">
              <a:rPr lang="en-US" smtClean="0"/>
              <a:t>11/16/2021</a:t>
            </a:fld>
            <a:endParaRPr lang="en-US" dirty="0"/>
          </a:p>
        </p:txBody>
      </p:sp>
      <p:sp>
        <p:nvSpPr>
          <p:cNvPr id="5" name="Footer Placeholder 4"/>
          <p:cNvSpPr>
            <a:spLocks noGrp="1"/>
          </p:cNvSpPr>
          <p:nvPr>
            <p:ph type="ftr" sz="quarter" idx="3"/>
          </p:nvPr>
        </p:nvSpPr>
        <p:spPr>
          <a:xfrm>
            <a:off x="5376670" y="6309360"/>
            <a:ext cx="4946592"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569202" y="6309360"/>
            <a:ext cx="979879" cy="457200"/>
          </a:xfrm>
          <a:prstGeom prst="rect">
            <a:avLst/>
          </a:prstGeom>
        </p:spPr>
        <p:txBody>
          <a:bodyPr vert="horz" lIns="109728" tIns="109728" rIns="109728" bIns="91440" rtlCol="0" anchor="b"/>
          <a:lstStyle>
            <a:lvl1pPr algn="r">
              <a:defRPr sz="1600" b="1" spc="150"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
        <p:nvSpPr>
          <p:cNvPr id="21" name="Rectangle 20">
            <a:extLst>
              <a:ext uri="{FF2B5EF4-FFF2-40B4-BE49-F238E27FC236}">
                <a16:creationId xmlns:a16="http://schemas.microsoft.com/office/drawing/2014/main" id="{EF1BAF6F-6275-4646-9C59-331B29B9550F}"/>
              </a:ext>
            </a:extLst>
          </p:cNvPr>
          <p:cNvSpPr/>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590484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78" r:id="rId6"/>
    <p:sldLayoutId id="2147483674" r:id="rId7"/>
    <p:sldLayoutId id="2147483675" r:id="rId8"/>
    <p:sldLayoutId id="2147483676" r:id="rId9"/>
    <p:sldLayoutId id="2147483677" r:id="rId10"/>
    <p:sldLayoutId id="2147483679" r:id="rId11"/>
  </p:sldLayoutIdLst>
  <p:hf sldNum="0" hdr="0" ftr="0" dt="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62F176A-9349-4CD7-8042-59C0200C8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57648" y="-4078"/>
            <a:ext cx="3031302" cy="105654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CC6B177-0D45-4129-AAC6-121B645D06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69788"/>
            <a:ext cx="647701" cy="50978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2C3162B-47DE-4EA0-A4BE-9A143AEC6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7513" y="1069788"/>
            <a:ext cx="8516959" cy="5076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50759" y="976285"/>
            <a:ext cx="8516424" cy="4044724"/>
          </a:xfrm>
        </p:spPr>
        <p:txBody>
          <a:bodyPr vert="horz" lIns="109728" tIns="109728" rIns="109728" bIns="91440" rtlCol="0" anchor="b">
            <a:noAutofit/>
          </a:bodyPr>
          <a:lstStyle/>
          <a:p>
            <a:pPr algn="ctr"/>
            <a:br>
              <a:rPr lang="en-US" sz="2800" dirty="0">
                <a:ea typeface="+mj-lt"/>
                <a:cs typeface="+mj-lt"/>
              </a:rPr>
            </a:br>
            <a:r>
              <a:rPr lang="en-US" sz="2800" dirty="0">
                <a:solidFill>
                  <a:schemeClr val="bg1"/>
                </a:solidFill>
                <a:ea typeface="+mj-lt"/>
                <a:cs typeface="+mj-lt"/>
              </a:rPr>
              <a:t>Parenting a Blended Family</a:t>
            </a:r>
            <a:br>
              <a:rPr lang="en-US" sz="2800" dirty="0">
                <a:solidFill>
                  <a:schemeClr val="bg1"/>
                </a:solidFill>
                <a:ea typeface="+mj-lt"/>
                <a:cs typeface="+mj-lt"/>
              </a:rPr>
            </a:br>
            <a:endParaRPr lang="en-US" sz="2800" dirty="0">
              <a:solidFill>
                <a:schemeClr val="bg1"/>
              </a:solidFill>
              <a:ea typeface="+mj-lt"/>
              <a:cs typeface="+mj-lt"/>
            </a:endParaRPr>
          </a:p>
          <a:p>
            <a:pPr algn="ctr"/>
            <a:endParaRPr lang="en-US" sz="2800" dirty="0">
              <a:solidFill>
                <a:schemeClr val="bg1"/>
              </a:solidFill>
              <a:ea typeface="+mj-lt"/>
              <a:cs typeface="+mj-lt"/>
            </a:endParaRPr>
          </a:p>
          <a:p>
            <a:endParaRPr lang="en-US" sz="2800" dirty="0">
              <a:solidFill>
                <a:schemeClr val="bg1"/>
              </a:solidFill>
              <a:ea typeface="Meiryo"/>
            </a:endParaRPr>
          </a:p>
        </p:txBody>
      </p:sp>
      <p:sp>
        <p:nvSpPr>
          <p:cNvPr id="3" name="Subtitle 2"/>
          <p:cNvSpPr>
            <a:spLocks noGrp="1"/>
          </p:cNvSpPr>
          <p:nvPr>
            <p:ph type="subTitle" idx="1"/>
          </p:nvPr>
        </p:nvSpPr>
        <p:spPr>
          <a:xfrm>
            <a:off x="1143000" y="5021008"/>
            <a:ext cx="7362825" cy="958441"/>
          </a:xfrm>
        </p:spPr>
        <p:txBody>
          <a:bodyPr anchor="t">
            <a:normAutofit/>
          </a:bodyPr>
          <a:lstStyle/>
          <a:p>
            <a:r>
              <a:rPr lang="en-US" dirty="0">
                <a:solidFill>
                  <a:schemeClr val="bg1"/>
                </a:solidFill>
                <a:ea typeface="Meiryo"/>
              </a:rPr>
              <a:t>Presented by Tonya and Rodney Nichols</a:t>
            </a:r>
            <a:endParaRPr lang="en-US" dirty="0">
              <a:solidFill>
                <a:schemeClr val="bg1"/>
              </a:solidFill>
            </a:endParaRPr>
          </a:p>
        </p:txBody>
      </p:sp>
      <p:sp>
        <p:nvSpPr>
          <p:cNvPr id="16" name="Rectangle 15">
            <a:extLst>
              <a:ext uri="{FF2B5EF4-FFF2-40B4-BE49-F238E27FC236}">
                <a16:creationId xmlns:a16="http://schemas.microsoft.com/office/drawing/2014/main" id="{91DF095C-665A-4B22-A777-D3196F4951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4472" y="1052464"/>
            <a:ext cx="3027528" cy="5115151"/>
          </a:xfrm>
          <a:prstGeom prst="rect">
            <a:avLst/>
          </a:prstGeom>
          <a:solidFill>
            <a:schemeClr val="bg2">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85AAE23-FCB6-4663-907C-0110B0FDC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6167615"/>
            <a:ext cx="1218590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C969C2C-E7E3-4052-87D4-61E733EC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1"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E9A171F-91A7-42F8-B25C-E38B244E7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186DD79-F4CA-4DD7-9C78-AC180665F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495508"/>
            <a:ext cx="4426072" cy="4368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9FD84E-0E77-4927-867D-4A0B7E78CCC7}"/>
              </a:ext>
            </a:extLst>
          </p:cNvPr>
          <p:cNvSpPr>
            <a:spLocks noGrp="1"/>
          </p:cNvSpPr>
          <p:nvPr>
            <p:ph type="title"/>
          </p:nvPr>
        </p:nvSpPr>
        <p:spPr>
          <a:xfrm>
            <a:off x="182843" y="1952825"/>
            <a:ext cx="4245859" cy="3635693"/>
          </a:xfrm>
        </p:spPr>
        <p:txBody>
          <a:bodyPr>
            <a:normAutofit/>
          </a:bodyPr>
          <a:lstStyle/>
          <a:p>
            <a:r>
              <a:rPr lang="en-US" sz="4000" b="0" dirty="0">
                <a:solidFill>
                  <a:schemeClr val="bg1"/>
                </a:solidFill>
                <a:ea typeface="+mj-lt"/>
                <a:cs typeface="+mj-lt"/>
              </a:rPr>
              <a:t>Part Six ~ Love is the Key</a:t>
            </a:r>
          </a:p>
          <a:p>
            <a:endParaRPr lang="en-US" dirty="0">
              <a:solidFill>
                <a:schemeClr val="bg1"/>
              </a:solidFill>
              <a:ea typeface="Meiryo"/>
            </a:endParaRPr>
          </a:p>
        </p:txBody>
      </p:sp>
      <p:sp>
        <p:nvSpPr>
          <p:cNvPr id="12" name="Rectangle 11">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4426072" cy="151447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1514475"/>
            <a:ext cx="7765922" cy="435699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501324"/>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51" y="5863306"/>
            <a:ext cx="12192001" cy="99469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580746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6CBE6B8-B5AF-4F77-AB9A-A02968EBC716}"/>
              </a:ext>
            </a:extLst>
          </p:cNvPr>
          <p:cNvSpPr>
            <a:spLocks noGrp="1"/>
          </p:cNvSpPr>
          <p:nvPr>
            <p:ph idx="1"/>
          </p:nvPr>
        </p:nvSpPr>
        <p:spPr>
          <a:xfrm>
            <a:off x="4456552" y="1392109"/>
            <a:ext cx="7638869" cy="5174069"/>
          </a:xfrm>
        </p:spPr>
        <p:txBody>
          <a:bodyPr vert="horz" lIns="109728" tIns="109728" rIns="109728" bIns="91440" rtlCol="0" anchor="ctr">
            <a:noAutofit/>
          </a:bodyPr>
          <a:lstStyle/>
          <a:p>
            <a:pPr marL="285750" indent="-285750">
              <a:buFont typeface="Arial"/>
              <a:buChar char="•"/>
            </a:pPr>
            <a:r>
              <a:rPr lang="en-US" sz="2700" b="0" dirty="0">
                <a:ea typeface="+mn-lt"/>
                <a:cs typeface="+mn-lt"/>
              </a:rPr>
              <a:t>For God so loved the world that He gave......</a:t>
            </a:r>
            <a:endParaRPr lang="en-US" sz="2700">
              <a:ea typeface="Meiryo"/>
            </a:endParaRPr>
          </a:p>
          <a:p>
            <a:pPr marL="285750" indent="-285750">
              <a:buFont typeface="Arial"/>
              <a:buChar char="•"/>
            </a:pPr>
            <a:r>
              <a:rPr lang="en-US" sz="2700" b="0" dirty="0">
                <a:ea typeface="+mn-lt"/>
                <a:cs typeface="+mn-lt"/>
              </a:rPr>
              <a:t>Parenting a blended family requires a lot of giving with very little return at times</a:t>
            </a:r>
          </a:p>
          <a:p>
            <a:pPr marL="285750" indent="-285750">
              <a:buFont typeface="Arial"/>
              <a:buChar char="•"/>
            </a:pPr>
            <a:r>
              <a:rPr lang="en-US" sz="2700" b="0" dirty="0">
                <a:ea typeface="+mn-lt"/>
                <a:cs typeface="+mn-lt"/>
              </a:rPr>
              <a:t>Remember that you can’t beat God Giving</a:t>
            </a:r>
          </a:p>
          <a:p>
            <a:endParaRPr lang="en-US" dirty="0">
              <a:ea typeface="Meiryo"/>
            </a:endParaRPr>
          </a:p>
        </p:txBody>
      </p:sp>
    </p:spTree>
    <p:extLst>
      <p:ext uri="{BB962C8B-B14F-4D97-AF65-F5344CB8AC3E}">
        <p14:creationId xmlns:p14="http://schemas.microsoft.com/office/powerpoint/2010/main" val="2901683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186DD79-F4CA-4DD7-9C78-AC180665F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495508"/>
            <a:ext cx="4426072" cy="4368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632A95-3995-429B-8E0F-127CF08768D0}"/>
              </a:ext>
            </a:extLst>
          </p:cNvPr>
          <p:cNvSpPr>
            <a:spLocks noGrp="1"/>
          </p:cNvSpPr>
          <p:nvPr>
            <p:ph type="title"/>
          </p:nvPr>
        </p:nvSpPr>
        <p:spPr>
          <a:xfrm>
            <a:off x="96578" y="1521505"/>
            <a:ext cx="4332124" cy="4843390"/>
          </a:xfrm>
        </p:spPr>
        <p:txBody>
          <a:bodyPr>
            <a:normAutofit/>
          </a:bodyPr>
          <a:lstStyle/>
          <a:p>
            <a:r>
              <a:rPr lang="en-US" sz="2000" b="0" dirty="0">
                <a:solidFill>
                  <a:schemeClr val="bg1"/>
                </a:solidFill>
                <a:ea typeface="+mj-lt"/>
                <a:cs typeface="+mj-lt"/>
              </a:rPr>
              <a:t>Part Seven ~ Everybody stay in their lane. </a:t>
            </a:r>
            <a:br>
              <a:rPr lang="en-US" sz="2000" b="0" dirty="0">
                <a:solidFill>
                  <a:schemeClr val="bg1"/>
                </a:solidFill>
                <a:ea typeface="+mj-lt"/>
                <a:cs typeface="+mj-lt"/>
              </a:rPr>
            </a:br>
            <a:r>
              <a:rPr lang="en-US" sz="2000" b="0" dirty="0">
                <a:solidFill>
                  <a:schemeClr val="bg1"/>
                </a:solidFill>
                <a:ea typeface="+mj-lt"/>
                <a:cs typeface="+mj-lt"/>
              </a:rPr>
              <a:t>Be the best parent(s)you can be </a:t>
            </a:r>
            <a:br>
              <a:rPr lang="en-US" sz="2000" b="0" dirty="0">
                <a:solidFill>
                  <a:schemeClr val="bg1"/>
                </a:solidFill>
                <a:ea typeface="+mj-lt"/>
                <a:cs typeface="+mj-lt"/>
              </a:rPr>
            </a:br>
            <a:r>
              <a:rPr lang="en-US" sz="2000" b="0" dirty="0">
                <a:solidFill>
                  <a:schemeClr val="bg1"/>
                </a:solidFill>
                <a:ea typeface="+mj-lt"/>
                <a:cs typeface="+mj-lt"/>
              </a:rPr>
              <a:t>Be the best child(ren) you can be</a:t>
            </a:r>
            <a:br>
              <a:rPr lang="en-US" sz="2000" b="0" dirty="0">
                <a:solidFill>
                  <a:schemeClr val="bg1"/>
                </a:solidFill>
                <a:ea typeface="+mj-lt"/>
                <a:cs typeface="+mj-lt"/>
              </a:rPr>
            </a:br>
            <a:r>
              <a:rPr lang="en-US" sz="2000" b="0" dirty="0">
                <a:solidFill>
                  <a:schemeClr val="bg1"/>
                </a:solidFill>
                <a:ea typeface="+mj-lt"/>
                <a:cs typeface="+mj-lt"/>
              </a:rPr>
              <a:t>While always “Honoring your Mother and Father” for life!</a:t>
            </a:r>
          </a:p>
          <a:p>
            <a:endParaRPr lang="en-US" dirty="0">
              <a:solidFill>
                <a:schemeClr val="bg1"/>
              </a:solidFill>
              <a:ea typeface="Meiryo"/>
            </a:endParaRPr>
          </a:p>
        </p:txBody>
      </p:sp>
      <p:sp>
        <p:nvSpPr>
          <p:cNvPr id="12" name="Rectangle 11">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4426072" cy="151447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1514475"/>
            <a:ext cx="7765922" cy="435699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501324"/>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51" y="5863306"/>
            <a:ext cx="12192001" cy="99469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580746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06F9978-3D86-496A-A181-B3BF1E5E3FFA}"/>
              </a:ext>
            </a:extLst>
          </p:cNvPr>
          <p:cNvSpPr>
            <a:spLocks noGrp="1"/>
          </p:cNvSpPr>
          <p:nvPr>
            <p:ph idx="1"/>
          </p:nvPr>
        </p:nvSpPr>
        <p:spPr>
          <a:xfrm>
            <a:off x="4456551" y="1535882"/>
            <a:ext cx="7653247" cy="4052636"/>
          </a:xfrm>
        </p:spPr>
        <p:txBody>
          <a:bodyPr>
            <a:normAutofit/>
          </a:bodyPr>
          <a:lstStyle/>
          <a:p>
            <a:pPr marL="285750" indent="-285750">
              <a:buFont typeface="Arial"/>
              <a:buChar char="•"/>
            </a:pPr>
            <a:r>
              <a:rPr lang="en-US" sz="2000" b="0" dirty="0">
                <a:ea typeface="+mn-lt"/>
                <a:cs typeface="+mn-lt"/>
              </a:rPr>
              <a:t>As blended family parents, we have a very Special God Purpose (most likely you will NOT see it coming)</a:t>
            </a:r>
            <a:endParaRPr lang="en-US" sz="2000">
              <a:ea typeface="Meiryo"/>
            </a:endParaRPr>
          </a:p>
          <a:p>
            <a:pPr marL="285750" indent="-285750">
              <a:buFont typeface="Arial"/>
              <a:buChar char="•"/>
            </a:pPr>
            <a:endParaRPr lang="en-US" sz="2000" b="0" dirty="0">
              <a:ea typeface="+mn-lt"/>
              <a:cs typeface="+mn-lt"/>
            </a:endParaRPr>
          </a:p>
          <a:p>
            <a:pPr marL="285750" indent="-285750">
              <a:buFont typeface="Arial"/>
              <a:buChar char="•"/>
            </a:pPr>
            <a:r>
              <a:rPr lang="en-US" sz="2000" b="0" dirty="0">
                <a:ea typeface="+mn-lt"/>
                <a:cs typeface="+mn-lt"/>
              </a:rPr>
              <a:t>Add to your goals to be Kingdom Building Parents that are raising Kingdom Building Children who eventually become Kingdom Building Parents that raise Kingdom Building Children</a:t>
            </a:r>
          </a:p>
          <a:p>
            <a:pPr marL="285750" indent="-285750">
              <a:buFont typeface="Arial"/>
              <a:buChar char="•"/>
            </a:pPr>
            <a:endParaRPr lang="en-US" b="0" dirty="0">
              <a:ea typeface="+mn-lt"/>
              <a:cs typeface="+mn-lt"/>
            </a:endParaRPr>
          </a:p>
        </p:txBody>
      </p:sp>
    </p:spTree>
    <p:extLst>
      <p:ext uri="{BB962C8B-B14F-4D97-AF65-F5344CB8AC3E}">
        <p14:creationId xmlns:p14="http://schemas.microsoft.com/office/powerpoint/2010/main" val="276640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186DD79-F4CA-4DD7-9C78-AC180665F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495508"/>
            <a:ext cx="4426072" cy="4368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5538AC-866E-4F43-B014-FA1A164B3449}"/>
              </a:ext>
            </a:extLst>
          </p:cNvPr>
          <p:cNvSpPr>
            <a:spLocks noGrp="1"/>
          </p:cNvSpPr>
          <p:nvPr>
            <p:ph type="title"/>
          </p:nvPr>
        </p:nvSpPr>
        <p:spPr>
          <a:xfrm>
            <a:off x="-4063" y="1521505"/>
            <a:ext cx="4432764" cy="4067013"/>
          </a:xfrm>
        </p:spPr>
        <p:txBody>
          <a:bodyPr vert="horz" lIns="109728" tIns="109728" rIns="109728" bIns="91440" rtlCol="0" anchor="ctr">
            <a:noAutofit/>
          </a:bodyPr>
          <a:lstStyle/>
          <a:p>
            <a:r>
              <a:rPr lang="en-US" sz="2000" b="0" dirty="0">
                <a:solidFill>
                  <a:schemeClr val="bg1"/>
                </a:solidFill>
                <a:ea typeface="+mj-lt"/>
                <a:cs typeface="+mj-lt"/>
              </a:rPr>
              <a:t>Part Seven ~ Everybody stay in their lane.</a:t>
            </a:r>
            <a:br>
              <a:rPr lang="en-US" sz="2000" b="0" dirty="0">
                <a:solidFill>
                  <a:schemeClr val="bg1"/>
                </a:solidFill>
                <a:ea typeface="+mj-lt"/>
                <a:cs typeface="+mj-lt"/>
              </a:rPr>
            </a:br>
            <a:r>
              <a:rPr lang="en-US" sz="2000" b="0" dirty="0">
                <a:solidFill>
                  <a:schemeClr val="bg1"/>
                </a:solidFill>
                <a:ea typeface="+mj-lt"/>
                <a:cs typeface="+mj-lt"/>
              </a:rPr>
              <a:t> Be the best parent(s) you can be</a:t>
            </a:r>
            <a:br>
              <a:rPr lang="en-US" sz="2000" b="0" dirty="0">
                <a:solidFill>
                  <a:schemeClr val="bg1"/>
                </a:solidFill>
                <a:ea typeface="+mj-lt"/>
                <a:cs typeface="+mj-lt"/>
              </a:rPr>
            </a:br>
            <a:r>
              <a:rPr lang="en-US" sz="2000" b="0" dirty="0">
                <a:solidFill>
                  <a:schemeClr val="bg1"/>
                </a:solidFill>
                <a:ea typeface="+mj-lt"/>
                <a:cs typeface="+mj-lt"/>
              </a:rPr>
              <a:t>Be the best child(ren) you can be </a:t>
            </a:r>
            <a:br>
              <a:rPr lang="en-US" sz="2000" b="0" dirty="0">
                <a:solidFill>
                  <a:schemeClr val="bg1"/>
                </a:solidFill>
                <a:ea typeface="+mj-lt"/>
                <a:cs typeface="+mj-lt"/>
              </a:rPr>
            </a:br>
            <a:r>
              <a:rPr lang="en-US" sz="2000" b="0" dirty="0">
                <a:solidFill>
                  <a:schemeClr val="bg1"/>
                </a:solidFill>
                <a:ea typeface="+mj-lt"/>
                <a:cs typeface="+mj-lt"/>
              </a:rPr>
              <a:t>While always “Honoring your Mother and Father” for life!</a:t>
            </a:r>
          </a:p>
          <a:p>
            <a:endParaRPr lang="en-US" sz="1800" dirty="0">
              <a:solidFill>
                <a:schemeClr val="bg1"/>
              </a:solidFill>
              <a:ea typeface="Meiryo"/>
            </a:endParaRPr>
          </a:p>
        </p:txBody>
      </p:sp>
      <p:sp>
        <p:nvSpPr>
          <p:cNvPr id="12" name="Rectangle 11">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4426072" cy="151447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1514475"/>
            <a:ext cx="7765922" cy="435699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501324"/>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51" y="5863306"/>
            <a:ext cx="12192001" cy="99469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580746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5F4A6F-EBFC-461B-BDC7-85A1BF2B323F}"/>
              </a:ext>
            </a:extLst>
          </p:cNvPr>
          <p:cNvSpPr>
            <a:spLocks noGrp="1"/>
          </p:cNvSpPr>
          <p:nvPr>
            <p:ph idx="1"/>
          </p:nvPr>
        </p:nvSpPr>
        <p:spPr>
          <a:xfrm>
            <a:off x="4571570" y="759505"/>
            <a:ext cx="7682002" cy="6511163"/>
          </a:xfrm>
        </p:spPr>
        <p:txBody>
          <a:bodyPr>
            <a:normAutofit/>
          </a:bodyPr>
          <a:lstStyle/>
          <a:p>
            <a:pPr marL="285750" indent="-285750">
              <a:buFont typeface="Arial,Sans-Serif"/>
              <a:buChar char="•"/>
            </a:pPr>
            <a:r>
              <a:rPr lang="en-US" sz="2000" b="0" dirty="0">
                <a:ea typeface="+mn-lt"/>
                <a:cs typeface="+mn-lt"/>
              </a:rPr>
              <a:t>We stay in our lane as parents by making sure that through this journey our children know and apply the Wisdom found in the book of Proverbs</a:t>
            </a:r>
          </a:p>
          <a:p>
            <a:endParaRPr lang="en-US" sz="2000" b="0" dirty="0">
              <a:ea typeface="+mn-lt"/>
              <a:cs typeface="+mn-lt"/>
            </a:endParaRPr>
          </a:p>
          <a:p>
            <a:pPr marL="285750" indent="-285750">
              <a:buFont typeface="Arial,Sans-Serif"/>
              <a:buChar char="•"/>
            </a:pPr>
            <a:r>
              <a:rPr lang="en-US" sz="2000" b="0" dirty="0">
                <a:ea typeface="+mn-lt"/>
                <a:cs typeface="+mn-lt"/>
              </a:rPr>
              <a:t>Help our children to be the best they can be, while letting them be their own person (the toughest job is not giving advice to adult children unless you are asked)</a:t>
            </a:r>
          </a:p>
          <a:p>
            <a:endParaRPr lang="en-US" sz="2000" b="0" dirty="0">
              <a:ea typeface="+mn-lt"/>
              <a:cs typeface="+mn-lt"/>
            </a:endParaRPr>
          </a:p>
          <a:p>
            <a:endParaRPr lang="en-US" dirty="0">
              <a:ea typeface="Meiryo"/>
            </a:endParaRPr>
          </a:p>
        </p:txBody>
      </p:sp>
    </p:spTree>
    <p:extLst>
      <p:ext uri="{BB962C8B-B14F-4D97-AF65-F5344CB8AC3E}">
        <p14:creationId xmlns:p14="http://schemas.microsoft.com/office/powerpoint/2010/main" val="3980424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B59E90-C2E6-4C7B-B62A-9A39E4D13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41B2979-9B0F-4F3C-A912-A0A5339D7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16941"/>
            <a:ext cx="1000102" cy="357283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D88D065-482C-41CF-99A2-50EFB1B94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02" y="1616941"/>
            <a:ext cx="6547110" cy="35728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087D8E-F802-4722-B805-EC21DE43FEFA}"/>
              </a:ext>
            </a:extLst>
          </p:cNvPr>
          <p:cNvSpPr>
            <a:spLocks noGrp="1"/>
          </p:cNvSpPr>
          <p:nvPr>
            <p:ph type="title"/>
          </p:nvPr>
        </p:nvSpPr>
        <p:spPr>
          <a:xfrm>
            <a:off x="1064371" y="1716437"/>
            <a:ext cx="6659499" cy="3382237"/>
          </a:xfrm>
        </p:spPr>
        <p:txBody>
          <a:bodyPr vert="horz" lIns="109728" tIns="109728" rIns="109728" bIns="91440" rtlCol="0" anchor="ctr">
            <a:noAutofit/>
          </a:bodyPr>
          <a:lstStyle/>
          <a:p>
            <a:pPr>
              <a:lnSpc>
                <a:spcPct val="140000"/>
              </a:lnSpc>
              <a:spcBef>
                <a:spcPts val="930"/>
              </a:spcBef>
            </a:pPr>
            <a:r>
              <a:rPr lang="en-US" sz="1800" b="0" dirty="0">
                <a:solidFill>
                  <a:schemeClr val="bg1"/>
                </a:solidFill>
                <a:ea typeface="+mj-lt"/>
                <a:cs typeface="+mj-lt"/>
              </a:rPr>
              <a:t>Love Unconditionally! God loves Us unconditionally! We all will miss the mark, and God will always be there with open arms. </a:t>
            </a:r>
          </a:p>
          <a:p>
            <a:pPr>
              <a:lnSpc>
                <a:spcPct val="140000"/>
              </a:lnSpc>
              <a:spcBef>
                <a:spcPts val="930"/>
              </a:spcBef>
            </a:pPr>
            <a:r>
              <a:rPr lang="en-US" sz="1800" b="0" dirty="0">
                <a:solidFill>
                  <a:schemeClr val="bg1"/>
                </a:solidFill>
                <a:ea typeface="+mj-lt"/>
                <a:cs typeface="+mj-lt"/>
              </a:rPr>
              <a:t>As parents, our primary task is to love each other as spouses and as parents. We must model love as we love our spouse and love our children. </a:t>
            </a:r>
            <a:endParaRPr lang="en-US" sz="1800">
              <a:solidFill>
                <a:schemeClr val="bg1"/>
              </a:solidFill>
              <a:ea typeface="Meiryo"/>
            </a:endParaRPr>
          </a:p>
        </p:txBody>
      </p:sp>
      <p:sp>
        <p:nvSpPr>
          <p:cNvPr id="14" name="Rectangle 13">
            <a:extLst>
              <a:ext uri="{FF2B5EF4-FFF2-40B4-BE49-F238E27FC236}">
                <a16:creationId xmlns:a16="http://schemas.microsoft.com/office/drawing/2014/main" id="{23E1A6E1-A101-407D-9872-0506425C7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3564" y="0"/>
            <a:ext cx="4658436" cy="16316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B719278-7F2F-4811-B6C9-3045E7DCC1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2088" y="1574051"/>
            <a:ext cx="4626864" cy="36356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E49E4F89-BD43-4E3D-88E8-6C7E8AA9F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57405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1153701-84AC-48F8-BF95-FD091301A0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254388"/>
            <a:ext cx="7498081" cy="159725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25FF1E9-6522-482B-A20C-EA7AF7CAA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808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A70D077-918F-4113-B809-5DCFFF67AD84}"/>
              </a:ext>
            </a:extLst>
          </p:cNvPr>
          <p:cNvSpPr>
            <a:spLocks noGrp="1"/>
          </p:cNvSpPr>
          <p:nvPr>
            <p:ph idx="1"/>
          </p:nvPr>
        </p:nvSpPr>
        <p:spPr>
          <a:xfrm>
            <a:off x="7493953" y="1621316"/>
            <a:ext cx="4960901" cy="3943932"/>
          </a:xfrm>
        </p:spPr>
        <p:txBody>
          <a:bodyPr>
            <a:normAutofit/>
          </a:bodyPr>
          <a:lstStyle/>
          <a:p>
            <a:endParaRPr lang="en-US" b="0" dirty="0">
              <a:ea typeface="+mn-lt"/>
              <a:cs typeface="+mn-lt"/>
            </a:endParaRPr>
          </a:p>
          <a:p>
            <a:endParaRPr lang="en-US" dirty="0">
              <a:ea typeface="Meiryo"/>
            </a:endParaRPr>
          </a:p>
        </p:txBody>
      </p:sp>
      <p:sp>
        <p:nvSpPr>
          <p:cNvPr id="24" name="Rectangle 23">
            <a:extLst>
              <a:ext uri="{FF2B5EF4-FFF2-40B4-BE49-F238E27FC236}">
                <a16:creationId xmlns:a16="http://schemas.microsoft.com/office/drawing/2014/main" id="{760CEDF7-1225-4242-8C30-EA518372A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517705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165784C-537D-4738-A549-2C6480644387}"/>
              </a:ext>
            </a:extLst>
          </p:cNvPr>
          <p:cNvSpPr txBox="1"/>
          <p:nvPr/>
        </p:nvSpPr>
        <p:spPr>
          <a:xfrm>
            <a:off x="8231577" y="3012596"/>
            <a:ext cx="350519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400" dirty="0">
                <a:ea typeface="Meiryo"/>
              </a:rPr>
              <a:t>Conclusion:</a:t>
            </a:r>
          </a:p>
        </p:txBody>
      </p:sp>
    </p:spTree>
    <p:extLst>
      <p:ext uri="{BB962C8B-B14F-4D97-AF65-F5344CB8AC3E}">
        <p14:creationId xmlns:p14="http://schemas.microsoft.com/office/powerpoint/2010/main" val="2455918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62F176A-9349-4CD7-8042-59C0200C8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57648" y="-4078"/>
            <a:ext cx="3031302" cy="105654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CC6B177-0D45-4129-AAC6-121B645D06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69788"/>
            <a:ext cx="647701" cy="50978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2C3162B-47DE-4EA0-A4BE-9A143AEC6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7513" y="1069788"/>
            <a:ext cx="8516959" cy="5076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23929" y="1263832"/>
            <a:ext cx="8516424" cy="4044724"/>
          </a:xfrm>
        </p:spPr>
        <p:txBody>
          <a:bodyPr vert="horz" lIns="109728" tIns="109728" rIns="109728" bIns="91440" rtlCol="0" anchor="b">
            <a:noAutofit/>
          </a:bodyPr>
          <a:lstStyle/>
          <a:p>
            <a:r>
              <a:rPr lang="en-US" sz="2400" dirty="0">
                <a:solidFill>
                  <a:schemeClr val="bg1"/>
                </a:solidFill>
                <a:ea typeface="+mj-lt"/>
                <a:cs typeface="+mj-lt"/>
              </a:rPr>
              <a:t>What to Try and What to Try to Avoid</a:t>
            </a:r>
            <a:br>
              <a:rPr lang="en-US" sz="2400" dirty="0">
                <a:solidFill>
                  <a:schemeClr val="bg1"/>
                </a:solidFill>
                <a:ea typeface="+mj-lt"/>
                <a:cs typeface="+mj-lt"/>
              </a:rPr>
            </a:br>
            <a:br>
              <a:rPr lang="en-US" sz="2400" dirty="0">
                <a:ea typeface="+mj-lt"/>
                <a:cs typeface="+mj-lt"/>
              </a:rPr>
            </a:br>
            <a:r>
              <a:rPr lang="en-US" sz="2400" dirty="0">
                <a:solidFill>
                  <a:schemeClr val="bg1"/>
                </a:solidFill>
                <a:ea typeface="+mj-lt"/>
                <a:cs typeface="+mj-lt"/>
              </a:rPr>
              <a:t>There are NO Right or Wrong Ways</a:t>
            </a:r>
            <a:br>
              <a:rPr lang="en-US" sz="2400" dirty="0">
                <a:solidFill>
                  <a:schemeClr val="bg1"/>
                </a:solidFill>
                <a:ea typeface="+mj-lt"/>
                <a:cs typeface="+mj-lt"/>
              </a:rPr>
            </a:br>
            <a:br>
              <a:rPr lang="en-US" sz="2400" dirty="0">
                <a:ea typeface="+mj-lt"/>
                <a:cs typeface="+mj-lt"/>
              </a:rPr>
            </a:br>
            <a:r>
              <a:rPr lang="en-US" sz="2800" dirty="0">
                <a:solidFill>
                  <a:schemeClr val="bg1"/>
                </a:solidFill>
                <a:ea typeface="+mj-lt"/>
                <a:cs typeface="+mj-lt"/>
              </a:rPr>
              <a:t>EXCEPT When it’s Done God’s Way! </a:t>
            </a:r>
            <a:endParaRPr lang="en-US" sz="2400" dirty="0">
              <a:solidFill>
                <a:schemeClr val="bg1"/>
              </a:solidFill>
              <a:ea typeface="+mj-lt"/>
              <a:cs typeface="+mj-lt"/>
            </a:endParaRPr>
          </a:p>
          <a:p>
            <a:pPr marL="457200" indent="-457200">
              <a:buFont typeface="Arial"/>
              <a:buChar char="•"/>
            </a:pPr>
            <a:endParaRPr lang="en-US" sz="2800" dirty="0">
              <a:solidFill>
                <a:schemeClr val="bg1"/>
              </a:solidFill>
              <a:ea typeface="Meiryo"/>
            </a:endParaRPr>
          </a:p>
        </p:txBody>
      </p:sp>
      <p:sp>
        <p:nvSpPr>
          <p:cNvPr id="16" name="Rectangle 15">
            <a:extLst>
              <a:ext uri="{FF2B5EF4-FFF2-40B4-BE49-F238E27FC236}">
                <a16:creationId xmlns:a16="http://schemas.microsoft.com/office/drawing/2014/main" id="{91DF095C-665A-4B22-A777-D3196F4951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4472" y="1052464"/>
            <a:ext cx="3027528" cy="5115151"/>
          </a:xfrm>
          <a:prstGeom prst="rect">
            <a:avLst/>
          </a:prstGeom>
          <a:solidFill>
            <a:schemeClr val="bg2">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85AAE23-FCB6-4663-907C-0110B0FDC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6167615"/>
            <a:ext cx="1218590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C969C2C-E7E3-4052-87D4-61E733EC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1"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E9A171F-91A7-42F8-B25C-E38B244E7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8449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EE865D-5A59-4DD1-A94D-A8DBE4A9E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D330A1CD-6905-424F-B941-12A72D2EED8A}"/>
              </a:ext>
            </a:extLst>
          </p:cNvPr>
          <p:cNvPicPr>
            <a:picLocks noGrp="1" noChangeAspect="1"/>
          </p:cNvPicPr>
          <p:nvPr>
            <p:ph idx="1"/>
          </p:nvPr>
        </p:nvPicPr>
        <p:blipFill>
          <a:blip r:embed="rId2"/>
          <a:stretch>
            <a:fillRect/>
          </a:stretch>
        </p:blipFill>
        <p:spPr>
          <a:xfrm>
            <a:off x="4654" y="-219174"/>
            <a:ext cx="12254579" cy="6470020"/>
          </a:xfrm>
          <a:prstGeom prst="rect">
            <a:avLst/>
          </a:prstGeom>
        </p:spPr>
      </p:pic>
      <p:sp>
        <p:nvSpPr>
          <p:cNvPr id="11" name="Rectangle 10">
            <a:extLst>
              <a:ext uri="{FF2B5EF4-FFF2-40B4-BE49-F238E27FC236}">
                <a16:creationId xmlns:a16="http://schemas.microsoft.com/office/drawing/2014/main" id="{2E23EFB5-5855-497F-AC57-6C1941487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84551"/>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4609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848F2A-77E3-4DF6-AD8F-7F30AF5A04BD}"/>
              </a:ext>
            </a:extLst>
          </p:cNvPr>
          <p:cNvSpPr>
            <a:spLocks noGrp="1"/>
          </p:cNvSpPr>
          <p:nvPr>
            <p:ph type="title"/>
          </p:nvPr>
        </p:nvSpPr>
        <p:spPr>
          <a:xfrm>
            <a:off x="1535371" y="1044054"/>
            <a:ext cx="10013709" cy="1030360"/>
          </a:xfrm>
        </p:spPr>
        <p:txBody>
          <a:bodyPr>
            <a:noAutofit/>
          </a:bodyPr>
          <a:lstStyle/>
          <a:p>
            <a:r>
              <a:rPr lang="en-US" sz="4400" b="0" dirty="0">
                <a:solidFill>
                  <a:schemeClr val="bg1"/>
                </a:solidFill>
                <a:ea typeface="+mj-lt"/>
                <a:cs typeface="+mj-lt"/>
              </a:rPr>
              <a:t>Opening Question: </a:t>
            </a:r>
            <a:endParaRPr lang="en-US" sz="4400">
              <a:solidFill>
                <a:schemeClr val="bg1"/>
              </a:solidFill>
              <a:ea typeface="Meiryo"/>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7F4B23D-B4AB-4AAD-A1E1-6A0EEF8ABBC3}"/>
              </a:ext>
            </a:extLst>
          </p:cNvPr>
          <p:cNvSpPr>
            <a:spLocks noGrp="1"/>
          </p:cNvSpPr>
          <p:nvPr>
            <p:ph idx="1"/>
          </p:nvPr>
        </p:nvSpPr>
        <p:spPr>
          <a:xfrm>
            <a:off x="1535371" y="2702257"/>
            <a:ext cx="9935571" cy="4001252"/>
          </a:xfrm>
        </p:spPr>
        <p:txBody>
          <a:bodyPr vert="horz" lIns="109728" tIns="109728" rIns="109728" bIns="91440" rtlCol="0" anchor="t">
            <a:noAutofit/>
          </a:bodyPr>
          <a:lstStyle/>
          <a:p>
            <a:r>
              <a:rPr lang="en-US" sz="4000" b="0" dirty="0">
                <a:ea typeface="+mn-lt"/>
                <a:cs typeface="+mn-lt"/>
              </a:rPr>
              <a:t>How do individuals' parent a diverse blended family? </a:t>
            </a:r>
          </a:p>
          <a:p>
            <a:r>
              <a:rPr lang="en-US" sz="4000" b="0" dirty="0">
                <a:ea typeface="+mn-lt"/>
                <a:cs typeface="+mn-lt"/>
              </a:rPr>
              <a:t>Answer: By parenting the way our Heavenly Father Parents us!</a:t>
            </a:r>
          </a:p>
          <a:p>
            <a:endParaRPr lang="en-US" dirty="0">
              <a:ea typeface="Meiryo"/>
            </a:endParaRPr>
          </a:p>
        </p:txBody>
      </p:sp>
    </p:spTree>
    <p:extLst>
      <p:ext uri="{BB962C8B-B14F-4D97-AF65-F5344CB8AC3E}">
        <p14:creationId xmlns:p14="http://schemas.microsoft.com/office/powerpoint/2010/main" val="621314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DA438F-C617-49CB-977A-32DF9FF49DEB}"/>
              </a:ext>
            </a:extLst>
          </p:cNvPr>
          <p:cNvSpPr>
            <a:spLocks noGrp="1"/>
          </p:cNvSpPr>
          <p:nvPr>
            <p:ph type="title"/>
          </p:nvPr>
        </p:nvSpPr>
        <p:spPr>
          <a:xfrm>
            <a:off x="1535371" y="1576016"/>
            <a:ext cx="10013709" cy="498398"/>
          </a:xfrm>
        </p:spPr>
        <p:txBody>
          <a:bodyPr>
            <a:normAutofit fontScale="90000"/>
          </a:bodyPr>
          <a:lstStyle/>
          <a:p>
            <a:r>
              <a:rPr lang="en-US" b="0" dirty="0">
                <a:solidFill>
                  <a:schemeClr val="bg1"/>
                </a:solidFill>
                <a:ea typeface="+mj-lt"/>
                <a:cs typeface="+mj-lt"/>
              </a:rPr>
              <a:t>Part One ~ The Tonya and Rodney Story</a:t>
            </a:r>
          </a:p>
          <a:p>
            <a:endParaRPr lang="en-US" dirty="0">
              <a:solidFill>
                <a:schemeClr val="bg1"/>
              </a:solidFill>
              <a:ea typeface="Meiryo"/>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4764BCD-8FB1-4C53-BF52-89E741CC72AF}"/>
              </a:ext>
            </a:extLst>
          </p:cNvPr>
          <p:cNvSpPr>
            <a:spLocks noGrp="1"/>
          </p:cNvSpPr>
          <p:nvPr>
            <p:ph idx="1"/>
          </p:nvPr>
        </p:nvSpPr>
        <p:spPr>
          <a:xfrm>
            <a:off x="1535371" y="2702257"/>
            <a:ext cx="9935571" cy="3426158"/>
          </a:xfrm>
        </p:spPr>
        <p:txBody>
          <a:bodyPr vert="horz" lIns="109728" tIns="109728" rIns="109728" bIns="91440" rtlCol="0" anchor="t">
            <a:noAutofit/>
          </a:bodyPr>
          <a:lstStyle/>
          <a:p>
            <a:pPr marL="285750" indent="-285750">
              <a:buFont typeface="Arial"/>
              <a:buChar char="•"/>
            </a:pPr>
            <a:r>
              <a:rPr lang="en-US" sz="2800" b="0" dirty="0">
                <a:ea typeface="+mn-lt"/>
                <a:cs typeface="+mn-lt"/>
              </a:rPr>
              <a:t>We had a rough start to our marriage </a:t>
            </a:r>
            <a:endParaRPr lang="en-US" sz="2800">
              <a:ea typeface="Meiryo"/>
            </a:endParaRPr>
          </a:p>
          <a:p>
            <a:pPr marL="285750" indent="-285750">
              <a:buFont typeface="Arial"/>
              <a:buChar char="•"/>
            </a:pPr>
            <a:r>
              <a:rPr lang="en-US" sz="2800" b="0" dirty="0">
                <a:ea typeface="+mn-lt"/>
                <a:cs typeface="+mn-lt"/>
              </a:rPr>
              <a:t>So thankful our plan was NOT God’s Plan</a:t>
            </a:r>
          </a:p>
          <a:p>
            <a:pPr marL="285750" indent="-285750">
              <a:buFont typeface="Arial"/>
              <a:buChar char="•"/>
            </a:pPr>
            <a:r>
              <a:rPr lang="en-US" sz="2800" b="0" dirty="0">
                <a:ea typeface="+mn-lt"/>
                <a:cs typeface="+mn-lt"/>
              </a:rPr>
              <a:t>We had to confess, ask forgiveness and move on</a:t>
            </a:r>
          </a:p>
          <a:p>
            <a:pPr marL="285750" indent="-285750">
              <a:buFont typeface="Arial"/>
              <a:buChar char="•"/>
            </a:pPr>
            <a:r>
              <a:rPr lang="en-US" sz="2800" b="0" dirty="0">
                <a:ea typeface="+mn-lt"/>
                <a:cs typeface="+mn-lt"/>
              </a:rPr>
              <a:t>We had to KNOW God’s Word and work to become equally yoked</a:t>
            </a:r>
          </a:p>
          <a:p>
            <a:endParaRPr lang="en-US" dirty="0">
              <a:ea typeface="Meiryo"/>
            </a:endParaRPr>
          </a:p>
        </p:txBody>
      </p:sp>
    </p:spTree>
    <p:extLst>
      <p:ext uri="{BB962C8B-B14F-4D97-AF65-F5344CB8AC3E}">
        <p14:creationId xmlns:p14="http://schemas.microsoft.com/office/powerpoint/2010/main" val="603941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186DD79-F4CA-4DD7-9C78-AC180665F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495508"/>
            <a:ext cx="4426072" cy="4368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A476CC-DF8F-4281-9841-6F9402E6E715}"/>
              </a:ext>
            </a:extLst>
          </p:cNvPr>
          <p:cNvSpPr>
            <a:spLocks noGrp="1"/>
          </p:cNvSpPr>
          <p:nvPr>
            <p:ph type="title"/>
          </p:nvPr>
        </p:nvSpPr>
        <p:spPr>
          <a:xfrm>
            <a:off x="82202" y="1952825"/>
            <a:ext cx="4188349" cy="3923240"/>
          </a:xfrm>
        </p:spPr>
        <p:txBody>
          <a:bodyPr>
            <a:normAutofit fontScale="90000"/>
          </a:bodyPr>
          <a:lstStyle/>
          <a:p>
            <a:r>
              <a:rPr lang="en-US" sz="2800" b="0" dirty="0">
                <a:solidFill>
                  <a:schemeClr val="bg1"/>
                </a:solidFill>
                <a:ea typeface="+mj-lt"/>
                <a:cs typeface="+mj-lt"/>
              </a:rPr>
              <a:t>Part Two ~ It would have been good if everyone liked the idea of a biological blended family</a:t>
            </a:r>
          </a:p>
          <a:p>
            <a:endParaRPr lang="en-US" dirty="0">
              <a:solidFill>
                <a:schemeClr val="bg1"/>
              </a:solidFill>
              <a:ea typeface="Meiryo"/>
            </a:endParaRPr>
          </a:p>
        </p:txBody>
      </p:sp>
      <p:sp>
        <p:nvSpPr>
          <p:cNvPr id="12" name="Rectangle 11">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4426072" cy="151447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1514475"/>
            <a:ext cx="7765922" cy="435699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501324"/>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51" y="5863306"/>
            <a:ext cx="12192001" cy="99469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580746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8172E5D-77DF-41A4-804E-754D64AA07B5}"/>
              </a:ext>
            </a:extLst>
          </p:cNvPr>
          <p:cNvSpPr>
            <a:spLocks noGrp="1"/>
          </p:cNvSpPr>
          <p:nvPr>
            <p:ph idx="1"/>
          </p:nvPr>
        </p:nvSpPr>
        <p:spPr>
          <a:xfrm>
            <a:off x="4571570" y="1579014"/>
            <a:ext cx="7624493" cy="4167654"/>
          </a:xfrm>
        </p:spPr>
        <p:txBody>
          <a:bodyPr vert="horz" lIns="109728" tIns="109728" rIns="109728" bIns="91440" rtlCol="0" anchor="ctr">
            <a:noAutofit/>
          </a:bodyPr>
          <a:lstStyle/>
          <a:p>
            <a:pPr marL="285750" indent="-285750">
              <a:buFont typeface="Arial"/>
              <a:buChar char="•"/>
            </a:pPr>
            <a:r>
              <a:rPr lang="en-US" sz="2000" b="0" dirty="0">
                <a:ea typeface="+mn-lt"/>
                <a:cs typeface="+mn-lt"/>
              </a:rPr>
              <a:t>Understand the total dynamics of everyone involved</a:t>
            </a:r>
            <a:endParaRPr lang="en-US" sz="2000">
              <a:ea typeface="Meiryo"/>
            </a:endParaRPr>
          </a:p>
          <a:p>
            <a:pPr marL="285750" indent="-285750">
              <a:buFont typeface="Arial"/>
              <a:buChar char="•"/>
            </a:pPr>
            <a:r>
              <a:rPr lang="en-US" sz="2000" b="0" dirty="0">
                <a:ea typeface="+mn-lt"/>
                <a:cs typeface="+mn-lt"/>
              </a:rPr>
              <a:t>Know that we are products of our environment</a:t>
            </a:r>
          </a:p>
          <a:p>
            <a:pPr marL="285750" indent="-285750">
              <a:buFont typeface="Arial"/>
              <a:buChar char="•"/>
            </a:pPr>
            <a:r>
              <a:rPr lang="en-US" sz="2000" b="0" dirty="0">
                <a:ea typeface="+mn-lt"/>
                <a:cs typeface="+mn-lt"/>
              </a:rPr>
              <a:t>Ephesians 5:31 tell us to leave our parents and cleave to our spouse</a:t>
            </a:r>
          </a:p>
          <a:p>
            <a:pPr marL="285750" indent="-285750">
              <a:buFont typeface="Arial"/>
              <a:buChar char="•"/>
            </a:pPr>
            <a:r>
              <a:rPr lang="en-US" sz="2000" b="0" dirty="0">
                <a:ea typeface="+mn-lt"/>
                <a:cs typeface="+mn-lt"/>
              </a:rPr>
              <a:t>It’s help to have a village to help raise children as long as the village has it together</a:t>
            </a:r>
          </a:p>
          <a:p>
            <a:endParaRPr lang="en-US" dirty="0">
              <a:ea typeface="Meiryo"/>
            </a:endParaRPr>
          </a:p>
        </p:txBody>
      </p:sp>
    </p:spTree>
    <p:extLst>
      <p:ext uri="{BB962C8B-B14F-4D97-AF65-F5344CB8AC3E}">
        <p14:creationId xmlns:p14="http://schemas.microsoft.com/office/powerpoint/2010/main" val="737804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186DD79-F4CA-4DD7-9C78-AC180665F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495508"/>
            <a:ext cx="4426072" cy="4368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8D476-732A-4E8A-AB6B-EB33F58A15EF}"/>
              </a:ext>
            </a:extLst>
          </p:cNvPr>
          <p:cNvSpPr>
            <a:spLocks noGrp="1"/>
          </p:cNvSpPr>
          <p:nvPr>
            <p:ph type="title"/>
          </p:nvPr>
        </p:nvSpPr>
        <p:spPr>
          <a:xfrm>
            <a:off x="96579" y="1579014"/>
            <a:ext cx="4217104" cy="4225164"/>
          </a:xfrm>
        </p:spPr>
        <p:txBody>
          <a:bodyPr vert="horz" lIns="109728" tIns="109728" rIns="109728" bIns="91440" rtlCol="0" anchor="ctr">
            <a:noAutofit/>
          </a:bodyPr>
          <a:lstStyle/>
          <a:p>
            <a:r>
              <a:rPr lang="en-US" sz="2800" b="0" dirty="0">
                <a:solidFill>
                  <a:schemeClr val="bg1"/>
                </a:solidFill>
                <a:ea typeface="+mj-lt"/>
                <a:cs typeface="+mj-lt"/>
              </a:rPr>
              <a:t>Part Three ~ Let’s make it clear, “You </a:t>
            </a:r>
            <a:r>
              <a:rPr lang="en-US" sz="2800" b="0" dirty="0" err="1">
                <a:solidFill>
                  <a:schemeClr val="bg1"/>
                </a:solidFill>
                <a:ea typeface="+mj-lt"/>
                <a:cs typeface="+mj-lt"/>
              </a:rPr>
              <a:t>ain’t</a:t>
            </a:r>
            <a:r>
              <a:rPr lang="en-US" sz="2800" b="0" dirty="0">
                <a:solidFill>
                  <a:schemeClr val="bg1"/>
                </a:solidFill>
                <a:ea typeface="+mj-lt"/>
                <a:cs typeface="+mj-lt"/>
              </a:rPr>
              <a:t> my Momma and you definitely </a:t>
            </a:r>
            <a:r>
              <a:rPr lang="en-US" sz="2800" b="0" dirty="0" err="1">
                <a:solidFill>
                  <a:schemeClr val="bg1"/>
                </a:solidFill>
                <a:ea typeface="+mj-lt"/>
                <a:cs typeface="+mj-lt"/>
              </a:rPr>
              <a:t>ain’t</a:t>
            </a:r>
            <a:r>
              <a:rPr lang="en-US" sz="2800" b="0" dirty="0">
                <a:solidFill>
                  <a:schemeClr val="bg1"/>
                </a:solidFill>
                <a:ea typeface="+mj-lt"/>
                <a:cs typeface="+mj-lt"/>
              </a:rPr>
              <a:t> my Daddy</a:t>
            </a:r>
            <a:endParaRPr lang="en-US" sz="2800">
              <a:solidFill>
                <a:schemeClr val="bg1"/>
              </a:solidFill>
              <a:ea typeface="Meiryo"/>
            </a:endParaRPr>
          </a:p>
        </p:txBody>
      </p:sp>
      <p:sp>
        <p:nvSpPr>
          <p:cNvPr id="12" name="Rectangle 11">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4426072" cy="151447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1514475"/>
            <a:ext cx="7765922" cy="435699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501324"/>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51" y="5863306"/>
            <a:ext cx="12192001" cy="99469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580746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E56ECEF-80B6-4BD2-9BE1-AB749A94EB8C}"/>
              </a:ext>
            </a:extLst>
          </p:cNvPr>
          <p:cNvSpPr>
            <a:spLocks noGrp="1"/>
          </p:cNvSpPr>
          <p:nvPr>
            <p:ph idx="1"/>
          </p:nvPr>
        </p:nvSpPr>
        <p:spPr>
          <a:xfrm>
            <a:off x="4456551" y="1507127"/>
            <a:ext cx="7653247" cy="4225164"/>
          </a:xfrm>
        </p:spPr>
        <p:txBody>
          <a:bodyPr vert="horz" lIns="109728" tIns="109728" rIns="109728" bIns="91440" rtlCol="0" anchor="ctr">
            <a:noAutofit/>
          </a:bodyPr>
          <a:lstStyle/>
          <a:p>
            <a:endParaRPr lang="en-US" b="0" dirty="0">
              <a:ea typeface="+mn-lt"/>
              <a:cs typeface="+mn-lt"/>
            </a:endParaRPr>
          </a:p>
          <a:p>
            <a:pPr marL="285750" indent="-285750">
              <a:buFont typeface="Arial"/>
              <a:buChar char="•"/>
            </a:pPr>
            <a:r>
              <a:rPr lang="en-US" sz="2000" b="0" dirty="0">
                <a:ea typeface="+mn-lt"/>
                <a:cs typeface="+mn-lt"/>
              </a:rPr>
              <a:t>Remember that there will almost always be an emotional and biological connection between children and their parents and maybe even their grandparents</a:t>
            </a:r>
          </a:p>
          <a:p>
            <a:pPr marL="285750" indent="-285750">
              <a:buFont typeface="Arial"/>
              <a:buChar char="•"/>
            </a:pPr>
            <a:r>
              <a:rPr lang="en-US" sz="2000" b="0" dirty="0">
                <a:ea typeface="+mn-lt"/>
                <a:cs typeface="+mn-lt"/>
              </a:rPr>
              <a:t>Consider, an apple tree can’t be changed to be a pear tree, BUT if nurtured it can be the BEST apple tree ever!</a:t>
            </a:r>
          </a:p>
          <a:p>
            <a:pPr marL="285750" indent="-285750">
              <a:buFont typeface="Arial"/>
              <a:buChar char="•"/>
            </a:pPr>
            <a:r>
              <a:rPr lang="en-US" sz="2000" b="0" dirty="0">
                <a:ea typeface="+mn-lt"/>
                <a:cs typeface="+mn-lt"/>
              </a:rPr>
              <a:t>As parents do you really want your children to be just like you?</a:t>
            </a:r>
          </a:p>
          <a:p>
            <a:endParaRPr lang="en-US" dirty="0">
              <a:ea typeface="Meiryo"/>
            </a:endParaRPr>
          </a:p>
        </p:txBody>
      </p:sp>
    </p:spTree>
    <p:extLst>
      <p:ext uri="{BB962C8B-B14F-4D97-AF65-F5344CB8AC3E}">
        <p14:creationId xmlns:p14="http://schemas.microsoft.com/office/powerpoint/2010/main" val="1981547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2B172F-E85B-4EF7-A203-B6BDA0E1FDBB}"/>
              </a:ext>
            </a:extLst>
          </p:cNvPr>
          <p:cNvSpPr>
            <a:spLocks noGrp="1"/>
          </p:cNvSpPr>
          <p:nvPr>
            <p:ph type="title"/>
          </p:nvPr>
        </p:nvSpPr>
        <p:spPr>
          <a:xfrm>
            <a:off x="1161561" y="1058431"/>
            <a:ext cx="10905104" cy="1030360"/>
          </a:xfrm>
        </p:spPr>
        <p:txBody>
          <a:bodyPr>
            <a:noAutofit/>
          </a:bodyPr>
          <a:lstStyle/>
          <a:p>
            <a:r>
              <a:rPr lang="en-US" sz="3400" b="0" dirty="0">
                <a:solidFill>
                  <a:schemeClr val="bg1"/>
                </a:solidFill>
                <a:ea typeface="+mj-lt"/>
                <a:cs typeface="+mj-lt"/>
              </a:rPr>
              <a:t>Part Four ~ We will give this “thing” a try, BUT I still don’t like it. </a:t>
            </a:r>
            <a:endParaRPr lang="en-US" sz="3400">
              <a:solidFill>
                <a:schemeClr val="bg1"/>
              </a:solidFill>
              <a:ea typeface="Meiryo"/>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2F8BD6C-D036-4A69-A4C1-F4E388699749}"/>
              </a:ext>
            </a:extLst>
          </p:cNvPr>
          <p:cNvSpPr>
            <a:spLocks noGrp="1"/>
          </p:cNvSpPr>
          <p:nvPr>
            <p:ph idx="1"/>
          </p:nvPr>
        </p:nvSpPr>
        <p:spPr>
          <a:xfrm>
            <a:off x="1046542" y="2242182"/>
            <a:ext cx="11013871" cy="4619478"/>
          </a:xfrm>
        </p:spPr>
        <p:txBody>
          <a:bodyPr vert="horz" lIns="109728" tIns="109728" rIns="109728" bIns="91440" rtlCol="0" anchor="t">
            <a:noAutofit/>
          </a:bodyPr>
          <a:lstStyle/>
          <a:p>
            <a:pPr marL="285750" indent="-285750">
              <a:buFont typeface="Arial"/>
              <a:buChar char="•"/>
            </a:pPr>
            <a:r>
              <a:rPr lang="en-US" sz="2400" b="0" dirty="0">
                <a:ea typeface="+mn-lt"/>
                <a:cs typeface="+mn-lt"/>
              </a:rPr>
              <a:t>Begin with the end in my, which for us was a loving family!</a:t>
            </a:r>
          </a:p>
          <a:p>
            <a:pPr marL="285750" indent="-285750">
              <a:buFont typeface="Arial"/>
              <a:buChar char="•"/>
            </a:pPr>
            <a:r>
              <a:rPr lang="en-US" sz="2400" b="0" dirty="0">
                <a:ea typeface="+mn-lt"/>
                <a:cs typeface="+mn-lt"/>
              </a:rPr>
              <a:t>Express to all the children that God brought us together</a:t>
            </a:r>
          </a:p>
          <a:p>
            <a:pPr marL="285750" indent="-285750">
              <a:buFont typeface="Arial"/>
              <a:buChar char="•"/>
            </a:pPr>
            <a:r>
              <a:rPr lang="en-US" sz="2400" b="0" dirty="0">
                <a:ea typeface="+mn-lt"/>
                <a:cs typeface="+mn-lt"/>
              </a:rPr>
              <a:t>Stay focused on parenting like God parents us</a:t>
            </a:r>
          </a:p>
          <a:p>
            <a:pPr marL="285750" indent="-285750">
              <a:buFont typeface="Arial"/>
              <a:buChar char="•"/>
            </a:pPr>
            <a:r>
              <a:rPr lang="en-US" sz="2400" b="0" dirty="0">
                <a:ea typeface="+mn-lt"/>
                <a:cs typeface="+mn-lt"/>
              </a:rPr>
              <a:t>Try new ways to show unconditional love and bring the family together</a:t>
            </a:r>
          </a:p>
          <a:p>
            <a:pPr marL="285750" indent="-285750">
              <a:buFont typeface="Arial"/>
              <a:buChar char="•"/>
            </a:pPr>
            <a:r>
              <a:rPr lang="en-US" sz="2400" b="0" dirty="0">
                <a:ea typeface="+mn-lt"/>
                <a:cs typeface="+mn-lt"/>
              </a:rPr>
              <a:t>Listen and be alert, God will give His guidance and it won’t always make sense at the time</a:t>
            </a:r>
          </a:p>
          <a:p>
            <a:endParaRPr lang="en-US" dirty="0">
              <a:ea typeface="Meiryo"/>
            </a:endParaRPr>
          </a:p>
        </p:txBody>
      </p:sp>
    </p:spTree>
    <p:extLst>
      <p:ext uri="{BB962C8B-B14F-4D97-AF65-F5344CB8AC3E}">
        <p14:creationId xmlns:p14="http://schemas.microsoft.com/office/powerpoint/2010/main" val="542230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692359-3EDA-4AA2-9214-B0C2BDEF1164}"/>
              </a:ext>
            </a:extLst>
          </p:cNvPr>
          <p:cNvSpPr>
            <a:spLocks noGrp="1"/>
          </p:cNvSpPr>
          <p:nvPr>
            <p:ph type="title"/>
          </p:nvPr>
        </p:nvSpPr>
        <p:spPr>
          <a:xfrm>
            <a:off x="1032164" y="742129"/>
            <a:ext cx="11178274" cy="2295568"/>
          </a:xfrm>
        </p:spPr>
        <p:txBody>
          <a:bodyPr>
            <a:normAutofit/>
          </a:bodyPr>
          <a:lstStyle/>
          <a:p>
            <a:r>
              <a:rPr lang="en-US" b="0" dirty="0">
                <a:solidFill>
                  <a:schemeClr val="bg1"/>
                </a:solidFill>
                <a:ea typeface="+mj-lt"/>
                <a:cs typeface="+mj-lt"/>
              </a:rPr>
              <a:t>Part Five ~ Even biological families don’t get along all the time!</a:t>
            </a:r>
            <a:endParaRPr lang="en-US" b="0">
              <a:solidFill>
                <a:schemeClr val="bg1"/>
              </a:solidFill>
              <a:ea typeface="+mj-lt"/>
              <a:cs typeface="+mj-lt"/>
            </a:endParaRPr>
          </a:p>
          <a:p>
            <a:endParaRPr lang="en-US" dirty="0">
              <a:solidFill>
                <a:schemeClr val="bg1"/>
              </a:solidFill>
              <a:ea typeface="Meiryo"/>
            </a:endParaRPr>
          </a:p>
        </p:txBody>
      </p:sp>
      <p:sp>
        <p:nvSpPr>
          <p:cNvPr id="14" name="Rectangle 13">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D595A6F-E314-44C5-B5F7-C4EFFB5DF1EC}"/>
              </a:ext>
            </a:extLst>
          </p:cNvPr>
          <p:cNvSpPr>
            <a:spLocks noGrp="1"/>
          </p:cNvSpPr>
          <p:nvPr>
            <p:ph idx="1"/>
          </p:nvPr>
        </p:nvSpPr>
        <p:spPr>
          <a:xfrm>
            <a:off x="1046542" y="2342824"/>
            <a:ext cx="11143267" cy="4518836"/>
          </a:xfrm>
        </p:spPr>
        <p:txBody>
          <a:bodyPr vert="horz" lIns="109728" tIns="109728" rIns="109728" bIns="91440" rtlCol="0" anchor="t">
            <a:noAutofit/>
          </a:bodyPr>
          <a:lstStyle/>
          <a:p>
            <a:pPr marL="285750" indent="-285750">
              <a:buFont typeface="Arial"/>
              <a:buChar char="•"/>
            </a:pPr>
            <a:r>
              <a:rPr lang="en-US" sz="2400" b="0" dirty="0">
                <a:ea typeface="+mn-lt"/>
                <a:cs typeface="+mn-lt"/>
              </a:rPr>
              <a:t>Think about it, how many times did you want to choke your siblings</a:t>
            </a:r>
            <a:endParaRPr lang="en-US" sz="2400">
              <a:ea typeface="Meiryo"/>
            </a:endParaRPr>
          </a:p>
          <a:p>
            <a:pPr marL="285750" indent="-285750">
              <a:buFont typeface="Arial"/>
              <a:buChar char="•"/>
            </a:pPr>
            <a:r>
              <a:rPr lang="en-US" sz="2400" b="0" dirty="0">
                <a:ea typeface="+mn-lt"/>
                <a:cs typeface="+mn-lt"/>
              </a:rPr>
              <a:t>Mom and Dad and sometimes the Grandparents would make us Fire Mad and all they were doing was trying to was make us a better person </a:t>
            </a:r>
          </a:p>
          <a:p>
            <a:pPr marL="285750" indent="-285750">
              <a:buFont typeface="Arial"/>
              <a:buChar char="•"/>
            </a:pPr>
            <a:r>
              <a:rPr lang="en-US" sz="2400" b="0" dirty="0">
                <a:ea typeface="+mn-lt"/>
                <a:cs typeface="+mn-lt"/>
              </a:rPr>
              <a:t>Know that children change and parents don’t have to change with their children, just be there with unchanging, unconditional love when they need you. </a:t>
            </a:r>
          </a:p>
          <a:p>
            <a:endParaRPr lang="en-US" sz="2400" dirty="0">
              <a:ea typeface="Meiryo"/>
            </a:endParaRPr>
          </a:p>
        </p:txBody>
      </p:sp>
    </p:spTree>
    <p:extLst>
      <p:ext uri="{BB962C8B-B14F-4D97-AF65-F5344CB8AC3E}">
        <p14:creationId xmlns:p14="http://schemas.microsoft.com/office/powerpoint/2010/main" val="830494088"/>
      </p:ext>
    </p:extLst>
  </p:cSld>
  <p:clrMapOvr>
    <a:masterClrMapping/>
  </p:clrMapOvr>
</p:sld>
</file>

<file path=ppt/theme/theme1.xml><?xml version="1.0" encoding="utf-8"?>
<a:theme xmlns:a="http://schemas.openxmlformats.org/drawingml/2006/main" name="ShojiVTI">
  <a:themeElements>
    <a:clrScheme name="Shoji">
      <a:dk1>
        <a:sysClr val="windowText" lastClr="000000"/>
      </a:dk1>
      <a:lt1>
        <a:sysClr val="window" lastClr="FFFFFF"/>
      </a:lt1>
      <a:dk2>
        <a:srgbClr val="595460"/>
      </a:dk2>
      <a:lt2>
        <a:srgbClr val="EBEDEB"/>
      </a:lt2>
      <a:accent1>
        <a:srgbClr val="97A7B8"/>
      </a:accent1>
      <a:accent2>
        <a:srgbClr val="A5B592"/>
      </a:accent2>
      <a:accent3>
        <a:srgbClr val="CED228"/>
      </a:accent3>
      <a:accent4>
        <a:srgbClr val="D1C499"/>
      </a:accent4>
      <a:accent5>
        <a:srgbClr val="BDB3B6"/>
      </a:accent5>
      <a:accent6>
        <a:srgbClr val="C5A98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VTI" id="{00D0DDEB-E771-48E5-9E96-0647434F08B1}" vid="{9D22D596-7FD0-4F89-958C-AD79A0949111}"/>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ShojiVTI</vt:lpstr>
      <vt:lpstr> Parenting a Blended Family   </vt:lpstr>
      <vt:lpstr>What to Try and What to Try to Avoid  There are NO Right or Wrong Ways  EXCEPT When it’s Done God’s Way!  </vt:lpstr>
      <vt:lpstr>PowerPoint Presentation</vt:lpstr>
      <vt:lpstr>Opening Question: </vt:lpstr>
      <vt:lpstr>Part One ~ The Tonya and Rodney Story </vt:lpstr>
      <vt:lpstr>Part Two ~ It would have been good if everyone liked the idea of a biological blended family </vt:lpstr>
      <vt:lpstr>Part Three ~ Let’s make it clear, “You ain’t my Momma and you definitely ain’t my Daddy</vt:lpstr>
      <vt:lpstr>Part Four ~ We will give this “thing” a try, BUT I still don’t like it. </vt:lpstr>
      <vt:lpstr>Part Five ~ Even biological families don’t get along all the time! </vt:lpstr>
      <vt:lpstr>Part Six ~ Love is the Key </vt:lpstr>
      <vt:lpstr>Part Seven ~ Everybody stay in their lane.  Be the best parent(s)you can be  Be the best child(ren) you can be While always “Honoring your Mother and Father” for life! </vt:lpstr>
      <vt:lpstr>Part Seven ~ Everybody stay in their lane.  Be the best parent(s) you can be Be the best child(ren) you can be  While always “Honoring your Mother and Father” for life! </vt:lpstr>
      <vt:lpstr>Love Unconditionally! God loves Us unconditionally! We all will miss the mark, and God will always be there with open arms.  As parents, our primary task is to love each other as spouses and as parents. We must model love as we love our spouse and love our children.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282</cp:revision>
  <dcterms:created xsi:type="dcterms:W3CDTF">2021-11-14T12:21:10Z</dcterms:created>
  <dcterms:modified xsi:type="dcterms:W3CDTF">2021-11-16T13:33:34Z</dcterms:modified>
</cp:coreProperties>
</file>