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2" r:id="rId3"/>
    <p:sldId id="257" r:id="rId4"/>
    <p:sldId id="258" r:id="rId5"/>
    <p:sldId id="281" r:id="rId6"/>
    <p:sldId id="280" r:id="rId7"/>
    <p:sldId id="277" r:id="rId8"/>
    <p:sldId id="279" r:id="rId9"/>
    <p:sldId id="278" r:id="rId10"/>
    <p:sldId id="282" r:id="rId11"/>
    <p:sldId id="259" r:id="rId12"/>
    <p:sldId id="260" r:id="rId13"/>
    <p:sldId id="265" r:id="rId14"/>
    <p:sldId id="266" r:id="rId15"/>
    <p:sldId id="268" r:id="rId16"/>
    <p:sldId id="263" r:id="rId17"/>
    <p:sldId id="267" r:id="rId18"/>
    <p:sldId id="271" r:id="rId19"/>
    <p:sldId id="272" r:id="rId20"/>
    <p:sldId id="273" r:id="rId21"/>
    <p:sldId id="274" r:id="rId22"/>
    <p:sldId id="275" r:id="rId23"/>
    <p:sldId id="276" r:id="rId24"/>
    <p:sldId id="269" r:id="rId25"/>
    <p:sldId id="27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EAADAC-88A3-4048-AF89-C818774E72C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E636E7-C70A-47B4-9399-B75C1E4788E6}">
      <dgm:prSet/>
      <dgm:spPr/>
      <dgm:t>
        <a:bodyPr/>
        <a:lstStyle/>
        <a:p>
          <a:r>
            <a:rPr lang="en-US"/>
            <a:t>Fear</a:t>
          </a:r>
        </a:p>
      </dgm:t>
    </dgm:pt>
    <dgm:pt modelId="{0D109819-9CA5-4AD5-9681-45EE0D42A3B0}" type="parTrans" cxnId="{91D50096-4BF3-471D-809F-CC8AB4C0ACFC}">
      <dgm:prSet/>
      <dgm:spPr/>
      <dgm:t>
        <a:bodyPr/>
        <a:lstStyle/>
        <a:p>
          <a:endParaRPr lang="en-US"/>
        </a:p>
      </dgm:t>
    </dgm:pt>
    <dgm:pt modelId="{2AFE0E16-6444-4F50-9712-712D8A452800}" type="sibTrans" cxnId="{91D50096-4BF3-471D-809F-CC8AB4C0ACFC}">
      <dgm:prSet/>
      <dgm:spPr/>
      <dgm:t>
        <a:bodyPr/>
        <a:lstStyle/>
        <a:p>
          <a:endParaRPr lang="en-US"/>
        </a:p>
      </dgm:t>
    </dgm:pt>
    <dgm:pt modelId="{44618AB5-EFA9-4D4D-9130-BD604FD1D6B4}">
      <dgm:prSet/>
      <dgm:spPr/>
      <dgm:t>
        <a:bodyPr/>
        <a:lstStyle/>
        <a:p>
          <a:r>
            <a:rPr lang="en-US"/>
            <a:t>Reward </a:t>
          </a:r>
        </a:p>
      </dgm:t>
    </dgm:pt>
    <dgm:pt modelId="{A3933FDA-FBB8-4B0B-A7DB-5717107C31C4}" type="parTrans" cxnId="{237C0CAF-D0C7-4BAD-96AD-224EC66C1F18}">
      <dgm:prSet/>
      <dgm:spPr/>
      <dgm:t>
        <a:bodyPr/>
        <a:lstStyle/>
        <a:p>
          <a:endParaRPr lang="en-US"/>
        </a:p>
      </dgm:t>
    </dgm:pt>
    <dgm:pt modelId="{457D6AAC-6DF2-4E07-A7DA-F145351C56F7}" type="sibTrans" cxnId="{237C0CAF-D0C7-4BAD-96AD-224EC66C1F18}">
      <dgm:prSet/>
      <dgm:spPr/>
      <dgm:t>
        <a:bodyPr/>
        <a:lstStyle/>
        <a:p>
          <a:endParaRPr lang="en-US"/>
        </a:p>
      </dgm:t>
    </dgm:pt>
    <dgm:pt modelId="{61CC704A-4A7A-4336-9CB8-6A67E03419D2}">
      <dgm:prSet/>
      <dgm:spPr/>
      <dgm:t>
        <a:bodyPr/>
        <a:lstStyle/>
        <a:p>
          <a:r>
            <a:rPr lang="en-US"/>
            <a:t>Shame</a:t>
          </a:r>
        </a:p>
      </dgm:t>
    </dgm:pt>
    <dgm:pt modelId="{AC71EEF6-0F51-468F-932B-B15DA22C2550}" type="parTrans" cxnId="{DF733A30-9CBA-4E45-BDC3-EE6713CB4220}">
      <dgm:prSet/>
      <dgm:spPr/>
      <dgm:t>
        <a:bodyPr/>
        <a:lstStyle/>
        <a:p>
          <a:endParaRPr lang="en-US"/>
        </a:p>
      </dgm:t>
    </dgm:pt>
    <dgm:pt modelId="{CA7839E0-9B51-465A-BD85-259D3EC71DAF}" type="sibTrans" cxnId="{DF733A30-9CBA-4E45-BDC3-EE6713CB4220}">
      <dgm:prSet/>
      <dgm:spPr/>
      <dgm:t>
        <a:bodyPr/>
        <a:lstStyle/>
        <a:p>
          <a:endParaRPr lang="en-US"/>
        </a:p>
      </dgm:t>
    </dgm:pt>
    <dgm:pt modelId="{918E2B01-415A-4142-B1BD-483CCFE3D2B0}" type="pres">
      <dgm:prSet presAssocID="{86EAADAC-88A3-4048-AF89-C818774E72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A79F1B-F5AC-414E-A2E7-BDAB56CA5FF2}" type="pres">
      <dgm:prSet presAssocID="{48E636E7-C70A-47B4-9399-B75C1E4788E6}" presName="hierRoot1" presStyleCnt="0"/>
      <dgm:spPr/>
    </dgm:pt>
    <dgm:pt modelId="{2A23886C-C84F-4E6B-A56D-0AE7B4E5FD10}" type="pres">
      <dgm:prSet presAssocID="{48E636E7-C70A-47B4-9399-B75C1E4788E6}" presName="composite" presStyleCnt="0"/>
      <dgm:spPr/>
    </dgm:pt>
    <dgm:pt modelId="{64CC6C0F-E6EF-4D33-9CA1-48D101AB1525}" type="pres">
      <dgm:prSet presAssocID="{48E636E7-C70A-47B4-9399-B75C1E4788E6}" presName="background" presStyleLbl="node0" presStyleIdx="0" presStyleCnt="3"/>
      <dgm:spPr/>
    </dgm:pt>
    <dgm:pt modelId="{23DEACEE-B41F-40AB-A4C5-410121608775}" type="pres">
      <dgm:prSet presAssocID="{48E636E7-C70A-47B4-9399-B75C1E4788E6}" presName="text" presStyleLbl="fgAcc0" presStyleIdx="0" presStyleCnt="3">
        <dgm:presLayoutVars>
          <dgm:chPref val="3"/>
        </dgm:presLayoutVars>
      </dgm:prSet>
      <dgm:spPr/>
    </dgm:pt>
    <dgm:pt modelId="{7343906A-7CBC-4D2E-BF82-727104A04445}" type="pres">
      <dgm:prSet presAssocID="{48E636E7-C70A-47B4-9399-B75C1E4788E6}" presName="hierChild2" presStyleCnt="0"/>
      <dgm:spPr/>
    </dgm:pt>
    <dgm:pt modelId="{CE0FD743-3C1C-4905-B48F-93D251A7394E}" type="pres">
      <dgm:prSet presAssocID="{44618AB5-EFA9-4D4D-9130-BD604FD1D6B4}" presName="hierRoot1" presStyleCnt="0"/>
      <dgm:spPr/>
    </dgm:pt>
    <dgm:pt modelId="{9AD9AEE8-C621-42D3-B467-B2CB178B5916}" type="pres">
      <dgm:prSet presAssocID="{44618AB5-EFA9-4D4D-9130-BD604FD1D6B4}" presName="composite" presStyleCnt="0"/>
      <dgm:spPr/>
    </dgm:pt>
    <dgm:pt modelId="{D3639643-E61A-455C-A934-6B3FB7BAD213}" type="pres">
      <dgm:prSet presAssocID="{44618AB5-EFA9-4D4D-9130-BD604FD1D6B4}" presName="background" presStyleLbl="node0" presStyleIdx="1" presStyleCnt="3"/>
      <dgm:spPr/>
    </dgm:pt>
    <dgm:pt modelId="{D06DF312-FDAC-431F-8A41-0D9D7A910C0D}" type="pres">
      <dgm:prSet presAssocID="{44618AB5-EFA9-4D4D-9130-BD604FD1D6B4}" presName="text" presStyleLbl="fgAcc0" presStyleIdx="1" presStyleCnt="3">
        <dgm:presLayoutVars>
          <dgm:chPref val="3"/>
        </dgm:presLayoutVars>
      </dgm:prSet>
      <dgm:spPr/>
    </dgm:pt>
    <dgm:pt modelId="{4B66F1DF-9D96-489F-BFB5-F1CE903A08FF}" type="pres">
      <dgm:prSet presAssocID="{44618AB5-EFA9-4D4D-9130-BD604FD1D6B4}" presName="hierChild2" presStyleCnt="0"/>
      <dgm:spPr/>
    </dgm:pt>
    <dgm:pt modelId="{A3F35983-88F9-45DB-9822-ED8CCBCBCA9B}" type="pres">
      <dgm:prSet presAssocID="{61CC704A-4A7A-4336-9CB8-6A67E03419D2}" presName="hierRoot1" presStyleCnt="0"/>
      <dgm:spPr/>
    </dgm:pt>
    <dgm:pt modelId="{D30729CC-4F49-477D-B56B-9AC348B2FC16}" type="pres">
      <dgm:prSet presAssocID="{61CC704A-4A7A-4336-9CB8-6A67E03419D2}" presName="composite" presStyleCnt="0"/>
      <dgm:spPr/>
    </dgm:pt>
    <dgm:pt modelId="{EAE6B15F-E18C-4FD1-927B-5FEBEA4F3092}" type="pres">
      <dgm:prSet presAssocID="{61CC704A-4A7A-4336-9CB8-6A67E03419D2}" presName="background" presStyleLbl="node0" presStyleIdx="2" presStyleCnt="3"/>
      <dgm:spPr/>
    </dgm:pt>
    <dgm:pt modelId="{4B004E00-2BC5-48E9-80EE-1AF82802B33F}" type="pres">
      <dgm:prSet presAssocID="{61CC704A-4A7A-4336-9CB8-6A67E03419D2}" presName="text" presStyleLbl="fgAcc0" presStyleIdx="2" presStyleCnt="3">
        <dgm:presLayoutVars>
          <dgm:chPref val="3"/>
        </dgm:presLayoutVars>
      </dgm:prSet>
      <dgm:spPr/>
    </dgm:pt>
    <dgm:pt modelId="{3B863CA1-CF9B-4DCD-B934-6829202E5561}" type="pres">
      <dgm:prSet presAssocID="{61CC704A-4A7A-4336-9CB8-6A67E03419D2}" presName="hierChild2" presStyleCnt="0"/>
      <dgm:spPr/>
    </dgm:pt>
  </dgm:ptLst>
  <dgm:cxnLst>
    <dgm:cxn modelId="{DF733A30-9CBA-4E45-BDC3-EE6713CB4220}" srcId="{86EAADAC-88A3-4048-AF89-C818774E72C5}" destId="{61CC704A-4A7A-4336-9CB8-6A67E03419D2}" srcOrd="2" destOrd="0" parTransId="{AC71EEF6-0F51-468F-932B-B15DA22C2550}" sibTransId="{CA7839E0-9B51-465A-BD85-259D3EC71DAF}"/>
    <dgm:cxn modelId="{7BE6426E-73F3-4DA9-902B-FB9BA05A8538}" type="presOf" srcId="{61CC704A-4A7A-4336-9CB8-6A67E03419D2}" destId="{4B004E00-2BC5-48E9-80EE-1AF82802B33F}" srcOrd="0" destOrd="0" presId="urn:microsoft.com/office/officeart/2005/8/layout/hierarchy1"/>
    <dgm:cxn modelId="{5CC84D70-D69C-416E-8226-AAAB35487D94}" type="presOf" srcId="{48E636E7-C70A-47B4-9399-B75C1E4788E6}" destId="{23DEACEE-B41F-40AB-A4C5-410121608775}" srcOrd="0" destOrd="0" presId="urn:microsoft.com/office/officeart/2005/8/layout/hierarchy1"/>
    <dgm:cxn modelId="{0283D394-9D20-4369-92FB-1928454847B3}" type="presOf" srcId="{44618AB5-EFA9-4D4D-9130-BD604FD1D6B4}" destId="{D06DF312-FDAC-431F-8A41-0D9D7A910C0D}" srcOrd="0" destOrd="0" presId="urn:microsoft.com/office/officeart/2005/8/layout/hierarchy1"/>
    <dgm:cxn modelId="{91D50096-4BF3-471D-809F-CC8AB4C0ACFC}" srcId="{86EAADAC-88A3-4048-AF89-C818774E72C5}" destId="{48E636E7-C70A-47B4-9399-B75C1E4788E6}" srcOrd="0" destOrd="0" parTransId="{0D109819-9CA5-4AD5-9681-45EE0D42A3B0}" sibTransId="{2AFE0E16-6444-4F50-9712-712D8A452800}"/>
    <dgm:cxn modelId="{237C0CAF-D0C7-4BAD-96AD-224EC66C1F18}" srcId="{86EAADAC-88A3-4048-AF89-C818774E72C5}" destId="{44618AB5-EFA9-4D4D-9130-BD604FD1D6B4}" srcOrd="1" destOrd="0" parTransId="{A3933FDA-FBB8-4B0B-A7DB-5717107C31C4}" sibTransId="{457D6AAC-6DF2-4E07-A7DA-F145351C56F7}"/>
    <dgm:cxn modelId="{1D1CD1AF-FD55-437A-A965-271FB1640E04}" type="presOf" srcId="{86EAADAC-88A3-4048-AF89-C818774E72C5}" destId="{918E2B01-415A-4142-B1BD-483CCFE3D2B0}" srcOrd="0" destOrd="0" presId="urn:microsoft.com/office/officeart/2005/8/layout/hierarchy1"/>
    <dgm:cxn modelId="{3C3CD4CF-A8E5-4383-BF86-0A442B581025}" type="presParOf" srcId="{918E2B01-415A-4142-B1BD-483CCFE3D2B0}" destId="{15A79F1B-F5AC-414E-A2E7-BDAB56CA5FF2}" srcOrd="0" destOrd="0" presId="urn:microsoft.com/office/officeart/2005/8/layout/hierarchy1"/>
    <dgm:cxn modelId="{31F75E49-6690-4050-B01C-8046FEEF805B}" type="presParOf" srcId="{15A79F1B-F5AC-414E-A2E7-BDAB56CA5FF2}" destId="{2A23886C-C84F-4E6B-A56D-0AE7B4E5FD10}" srcOrd="0" destOrd="0" presId="urn:microsoft.com/office/officeart/2005/8/layout/hierarchy1"/>
    <dgm:cxn modelId="{5DB31068-471C-4B1E-A7DF-9A2B3D8DFBF9}" type="presParOf" srcId="{2A23886C-C84F-4E6B-A56D-0AE7B4E5FD10}" destId="{64CC6C0F-E6EF-4D33-9CA1-48D101AB1525}" srcOrd="0" destOrd="0" presId="urn:microsoft.com/office/officeart/2005/8/layout/hierarchy1"/>
    <dgm:cxn modelId="{0E7C1AEC-1A9B-4ACE-8590-529A6F526BE8}" type="presParOf" srcId="{2A23886C-C84F-4E6B-A56D-0AE7B4E5FD10}" destId="{23DEACEE-B41F-40AB-A4C5-410121608775}" srcOrd="1" destOrd="0" presId="urn:microsoft.com/office/officeart/2005/8/layout/hierarchy1"/>
    <dgm:cxn modelId="{9EB444F8-63E5-4E3D-9920-7CF59CB8427D}" type="presParOf" srcId="{15A79F1B-F5AC-414E-A2E7-BDAB56CA5FF2}" destId="{7343906A-7CBC-4D2E-BF82-727104A04445}" srcOrd="1" destOrd="0" presId="urn:microsoft.com/office/officeart/2005/8/layout/hierarchy1"/>
    <dgm:cxn modelId="{ECBFA3BA-E4F1-4AE3-9AB0-9BF5A5247EDA}" type="presParOf" srcId="{918E2B01-415A-4142-B1BD-483CCFE3D2B0}" destId="{CE0FD743-3C1C-4905-B48F-93D251A7394E}" srcOrd="1" destOrd="0" presId="urn:microsoft.com/office/officeart/2005/8/layout/hierarchy1"/>
    <dgm:cxn modelId="{2F817D3E-82F4-4C95-B600-AB9D5367695C}" type="presParOf" srcId="{CE0FD743-3C1C-4905-B48F-93D251A7394E}" destId="{9AD9AEE8-C621-42D3-B467-B2CB178B5916}" srcOrd="0" destOrd="0" presId="urn:microsoft.com/office/officeart/2005/8/layout/hierarchy1"/>
    <dgm:cxn modelId="{35C37EB4-4970-4F6C-8FAC-64F18D456C12}" type="presParOf" srcId="{9AD9AEE8-C621-42D3-B467-B2CB178B5916}" destId="{D3639643-E61A-455C-A934-6B3FB7BAD213}" srcOrd="0" destOrd="0" presId="urn:microsoft.com/office/officeart/2005/8/layout/hierarchy1"/>
    <dgm:cxn modelId="{1D199C97-D368-46A1-BEF3-DCF9B633333E}" type="presParOf" srcId="{9AD9AEE8-C621-42D3-B467-B2CB178B5916}" destId="{D06DF312-FDAC-431F-8A41-0D9D7A910C0D}" srcOrd="1" destOrd="0" presId="urn:microsoft.com/office/officeart/2005/8/layout/hierarchy1"/>
    <dgm:cxn modelId="{1AAA8C54-DE42-4A3B-8F11-657DDFDD4083}" type="presParOf" srcId="{CE0FD743-3C1C-4905-B48F-93D251A7394E}" destId="{4B66F1DF-9D96-489F-BFB5-F1CE903A08FF}" srcOrd="1" destOrd="0" presId="urn:microsoft.com/office/officeart/2005/8/layout/hierarchy1"/>
    <dgm:cxn modelId="{C5AA3635-0C90-4826-B015-18767C509B3B}" type="presParOf" srcId="{918E2B01-415A-4142-B1BD-483CCFE3D2B0}" destId="{A3F35983-88F9-45DB-9822-ED8CCBCBCA9B}" srcOrd="2" destOrd="0" presId="urn:microsoft.com/office/officeart/2005/8/layout/hierarchy1"/>
    <dgm:cxn modelId="{43EF2FDC-6E87-48AA-9C5A-10869C03B483}" type="presParOf" srcId="{A3F35983-88F9-45DB-9822-ED8CCBCBCA9B}" destId="{D30729CC-4F49-477D-B56B-9AC348B2FC16}" srcOrd="0" destOrd="0" presId="urn:microsoft.com/office/officeart/2005/8/layout/hierarchy1"/>
    <dgm:cxn modelId="{81B0A946-2AD5-45FC-92D7-0FDA0AF34D48}" type="presParOf" srcId="{D30729CC-4F49-477D-B56B-9AC348B2FC16}" destId="{EAE6B15F-E18C-4FD1-927B-5FEBEA4F3092}" srcOrd="0" destOrd="0" presId="urn:microsoft.com/office/officeart/2005/8/layout/hierarchy1"/>
    <dgm:cxn modelId="{0B8AF2E4-2957-4697-B963-A6E305180520}" type="presParOf" srcId="{D30729CC-4F49-477D-B56B-9AC348B2FC16}" destId="{4B004E00-2BC5-48E9-80EE-1AF82802B33F}" srcOrd="1" destOrd="0" presId="urn:microsoft.com/office/officeart/2005/8/layout/hierarchy1"/>
    <dgm:cxn modelId="{227BCDA0-CFE1-4B5E-8E26-F4EB0523B525}" type="presParOf" srcId="{A3F35983-88F9-45DB-9822-ED8CCBCBCA9B}" destId="{3B863CA1-CF9B-4DCD-B934-6829202E556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C258C-5BDD-4F8F-9E25-B5F32904DA1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BA9A66-0AAE-406C-A4EC-C2D1DFBB5787}">
      <dgm:prSet/>
      <dgm:spPr/>
      <dgm:t>
        <a:bodyPr/>
        <a:lstStyle/>
        <a:p>
          <a:r>
            <a:rPr lang="en-US"/>
            <a:t>Parenting is always shaped by where one looks for identity</a:t>
          </a:r>
        </a:p>
      </dgm:t>
    </dgm:pt>
    <dgm:pt modelId="{D25538FC-9307-440B-8F63-F97F585FB18F}" type="parTrans" cxnId="{DF2F9DD2-F125-4BF8-AB69-61244695A6F8}">
      <dgm:prSet/>
      <dgm:spPr/>
      <dgm:t>
        <a:bodyPr/>
        <a:lstStyle/>
        <a:p>
          <a:endParaRPr lang="en-US"/>
        </a:p>
      </dgm:t>
    </dgm:pt>
    <dgm:pt modelId="{74AD7946-B5CE-45C0-84AF-44BA743438A6}" type="sibTrans" cxnId="{DF2F9DD2-F125-4BF8-AB69-61244695A6F8}">
      <dgm:prSet/>
      <dgm:spPr/>
      <dgm:t>
        <a:bodyPr/>
        <a:lstStyle/>
        <a:p>
          <a:endParaRPr lang="en-US"/>
        </a:p>
      </dgm:t>
    </dgm:pt>
    <dgm:pt modelId="{16D30190-2F3D-4C85-BCFC-3A40CBAA416D}">
      <dgm:prSet/>
      <dgm:spPr/>
      <dgm:t>
        <a:bodyPr/>
        <a:lstStyle/>
        <a:p>
          <a:r>
            <a:rPr lang="en-US"/>
            <a:t>All our actions and reaction are connected to who we think we are and what we value</a:t>
          </a:r>
        </a:p>
      </dgm:t>
    </dgm:pt>
    <dgm:pt modelId="{40D92B9E-8BCF-4787-BFB2-1CD9EB2219F8}" type="parTrans" cxnId="{CBE708CD-517E-4B59-A260-113A89B65C6D}">
      <dgm:prSet/>
      <dgm:spPr/>
      <dgm:t>
        <a:bodyPr/>
        <a:lstStyle/>
        <a:p>
          <a:endParaRPr lang="en-US"/>
        </a:p>
      </dgm:t>
    </dgm:pt>
    <dgm:pt modelId="{349D5CA6-0AAE-4AFC-AF6E-907FFA688B25}" type="sibTrans" cxnId="{CBE708CD-517E-4B59-A260-113A89B65C6D}">
      <dgm:prSet/>
      <dgm:spPr/>
      <dgm:t>
        <a:bodyPr/>
        <a:lstStyle/>
        <a:p>
          <a:endParaRPr lang="en-US"/>
        </a:p>
      </dgm:t>
    </dgm:pt>
    <dgm:pt modelId="{76191E89-0E3E-4461-BE7F-6B5B0E5744CD}">
      <dgm:prSet/>
      <dgm:spPr/>
      <dgm:t>
        <a:bodyPr/>
        <a:lstStyle/>
        <a:p>
          <a:r>
            <a:rPr lang="en-US"/>
            <a:t>If you are not resting in your vertical identity, you will look horizontally finding yourself and reason for living in something in the creation. </a:t>
          </a:r>
        </a:p>
      </dgm:t>
    </dgm:pt>
    <dgm:pt modelId="{F8D54D67-3BB2-446D-93DE-67FD30F086B3}" type="parTrans" cxnId="{E63848ED-079C-4735-8E15-AA0B98AB3A62}">
      <dgm:prSet/>
      <dgm:spPr/>
      <dgm:t>
        <a:bodyPr/>
        <a:lstStyle/>
        <a:p>
          <a:endParaRPr lang="en-US"/>
        </a:p>
      </dgm:t>
    </dgm:pt>
    <dgm:pt modelId="{D2BB39B0-05E9-45A2-B8B8-A1CA364B29BB}" type="sibTrans" cxnId="{E63848ED-079C-4735-8E15-AA0B98AB3A62}">
      <dgm:prSet/>
      <dgm:spPr/>
      <dgm:t>
        <a:bodyPr/>
        <a:lstStyle/>
        <a:p>
          <a:endParaRPr lang="en-US"/>
        </a:p>
      </dgm:t>
    </dgm:pt>
    <dgm:pt modelId="{FBF3692D-9355-4C54-8F0D-02D0D45356CF}" type="pres">
      <dgm:prSet presAssocID="{2D5C258C-5BDD-4F8F-9E25-B5F32904DA1A}" presName="outerComposite" presStyleCnt="0">
        <dgm:presLayoutVars>
          <dgm:chMax val="5"/>
          <dgm:dir/>
          <dgm:resizeHandles val="exact"/>
        </dgm:presLayoutVars>
      </dgm:prSet>
      <dgm:spPr/>
    </dgm:pt>
    <dgm:pt modelId="{7FAEA7D3-BE46-417D-84DD-0351B3895FFD}" type="pres">
      <dgm:prSet presAssocID="{2D5C258C-5BDD-4F8F-9E25-B5F32904DA1A}" presName="dummyMaxCanvas" presStyleCnt="0">
        <dgm:presLayoutVars/>
      </dgm:prSet>
      <dgm:spPr/>
    </dgm:pt>
    <dgm:pt modelId="{C8DA83E8-D9E0-4C80-821D-05AFC0A296CA}" type="pres">
      <dgm:prSet presAssocID="{2D5C258C-5BDD-4F8F-9E25-B5F32904DA1A}" presName="ThreeNodes_1" presStyleLbl="node1" presStyleIdx="0" presStyleCnt="3">
        <dgm:presLayoutVars>
          <dgm:bulletEnabled val="1"/>
        </dgm:presLayoutVars>
      </dgm:prSet>
      <dgm:spPr/>
    </dgm:pt>
    <dgm:pt modelId="{8B09EF08-B112-42E1-9D2B-2370230D7BBF}" type="pres">
      <dgm:prSet presAssocID="{2D5C258C-5BDD-4F8F-9E25-B5F32904DA1A}" presName="ThreeNodes_2" presStyleLbl="node1" presStyleIdx="1" presStyleCnt="3">
        <dgm:presLayoutVars>
          <dgm:bulletEnabled val="1"/>
        </dgm:presLayoutVars>
      </dgm:prSet>
      <dgm:spPr/>
    </dgm:pt>
    <dgm:pt modelId="{A6F30E22-4838-4AE9-8894-5ACA1D3B2C43}" type="pres">
      <dgm:prSet presAssocID="{2D5C258C-5BDD-4F8F-9E25-B5F32904DA1A}" presName="ThreeNodes_3" presStyleLbl="node1" presStyleIdx="2" presStyleCnt="3">
        <dgm:presLayoutVars>
          <dgm:bulletEnabled val="1"/>
        </dgm:presLayoutVars>
      </dgm:prSet>
      <dgm:spPr/>
    </dgm:pt>
    <dgm:pt modelId="{8662A20C-BE13-4F4B-BE2D-C9D30A4CE913}" type="pres">
      <dgm:prSet presAssocID="{2D5C258C-5BDD-4F8F-9E25-B5F32904DA1A}" presName="ThreeConn_1-2" presStyleLbl="fgAccFollowNode1" presStyleIdx="0" presStyleCnt="2">
        <dgm:presLayoutVars>
          <dgm:bulletEnabled val="1"/>
        </dgm:presLayoutVars>
      </dgm:prSet>
      <dgm:spPr/>
    </dgm:pt>
    <dgm:pt modelId="{E3F43922-CD7D-4E8A-9F8E-C0D11DBA38FF}" type="pres">
      <dgm:prSet presAssocID="{2D5C258C-5BDD-4F8F-9E25-B5F32904DA1A}" presName="ThreeConn_2-3" presStyleLbl="fgAccFollowNode1" presStyleIdx="1" presStyleCnt="2">
        <dgm:presLayoutVars>
          <dgm:bulletEnabled val="1"/>
        </dgm:presLayoutVars>
      </dgm:prSet>
      <dgm:spPr/>
    </dgm:pt>
    <dgm:pt modelId="{BB8940D3-A8AB-46C1-B948-D1F4E0935B64}" type="pres">
      <dgm:prSet presAssocID="{2D5C258C-5BDD-4F8F-9E25-B5F32904DA1A}" presName="ThreeNodes_1_text" presStyleLbl="node1" presStyleIdx="2" presStyleCnt="3">
        <dgm:presLayoutVars>
          <dgm:bulletEnabled val="1"/>
        </dgm:presLayoutVars>
      </dgm:prSet>
      <dgm:spPr/>
    </dgm:pt>
    <dgm:pt modelId="{817B7BDC-D717-48CA-B3D8-29E8205B1FD6}" type="pres">
      <dgm:prSet presAssocID="{2D5C258C-5BDD-4F8F-9E25-B5F32904DA1A}" presName="ThreeNodes_2_text" presStyleLbl="node1" presStyleIdx="2" presStyleCnt="3">
        <dgm:presLayoutVars>
          <dgm:bulletEnabled val="1"/>
        </dgm:presLayoutVars>
      </dgm:prSet>
      <dgm:spPr/>
    </dgm:pt>
    <dgm:pt modelId="{AAE5A05D-F748-4DDE-A5E0-50B79C400F26}" type="pres">
      <dgm:prSet presAssocID="{2D5C258C-5BDD-4F8F-9E25-B5F32904DA1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0647206-7280-487F-BEA9-6DCA9FDC1FBC}" type="presOf" srcId="{16D30190-2F3D-4C85-BCFC-3A40CBAA416D}" destId="{817B7BDC-D717-48CA-B3D8-29E8205B1FD6}" srcOrd="1" destOrd="0" presId="urn:microsoft.com/office/officeart/2005/8/layout/vProcess5"/>
    <dgm:cxn modelId="{DDE78F32-8034-454D-8838-07D87EE951D5}" type="presOf" srcId="{A1BA9A66-0AAE-406C-A4EC-C2D1DFBB5787}" destId="{C8DA83E8-D9E0-4C80-821D-05AFC0A296CA}" srcOrd="0" destOrd="0" presId="urn:microsoft.com/office/officeart/2005/8/layout/vProcess5"/>
    <dgm:cxn modelId="{64F9DA70-7E57-422A-AF95-72009EFF125E}" type="presOf" srcId="{16D30190-2F3D-4C85-BCFC-3A40CBAA416D}" destId="{8B09EF08-B112-42E1-9D2B-2370230D7BBF}" srcOrd="0" destOrd="0" presId="urn:microsoft.com/office/officeart/2005/8/layout/vProcess5"/>
    <dgm:cxn modelId="{0DA40C55-D008-4ECF-AB1A-C2C95797B40A}" type="presOf" srcId="{76191E89-0E3E-4461-BE7F-6B5B0E5744CD}" destId="{A6F30E22-4838-4AE9-8894-5ACA1D3B2C43}" srcOrd="0" destOrd="0" presId="urn:microsoft.com/office/officeart/2005/8/layout/vProcess5"/>
    <dgm:cxn modelId="{B2826778-FC1E-4EEF-A398-0127795D0711}" type="presOf" srcId="{74AD7946-B5CE-45C0-84AF-44BA743438A6}" destId="{8662A20C-BE13-4F4B-BE2D-C9D30A4CE913}" srcOrd="0" destOrd="0" presId="urn:microsoft.com/office/officeart/2005/8/layout/vProcess5"/>
    <dgm:cxn modelId="{11BDDF58-C4BC-4DBE-A887-6B8F8D6A759F}" type="presOf" srcId="{76191E89-0E3E-4461-BE7F-6B5B0E5744CD}" destId="{AAE5A05D-F748-4DDE-A5E0-50B79C400F26}" srcOrd="1" destOrd="0" presId="urn:microsoft.com/office/officeart/2005/8/layout/vProcess5"/>
    <dgm:cxn modelId="{2769CB7B-4BD4-4B1D-9C9A-69C8603BABEA}" type="presOf" srcId="{2D5C258C-5BDD-4F8F-9E25-B5F32904DA1A}" destId="{FBF3692D-9355-4C54-8F0D-02D0D45356CF}" srcOrd="0" destOrd="0" presId="urn:microsoft.com/office/officeart/2005/8/layout/vProcess5"/>
    <dgm:cxn modelId="{C64F8999-88F5-459B-AF78-61063F1CDB56}" type="presOf" srcId="{349D5CA6-0AAE-4AFC-AF6E-907FFA688B25}" destId="{E3F43922-CD7D-4E8A-9F8E-C0D11DBA38FF}" srcOrd="0" destOrd="0" presId="urn:microsoft.com/office/officeart/2005/8/layout/vProcess5"/>
    <dgm:cxn modelId="{B16382A6-407A-4954-89C3-11B1B214F074}" type="presOf" srcId="{A1BA9A66-0AAE-406C-A4EC-C2D1DFBB5787}" destId="{BB8940D3-A8AB-46C1-B948-D1F4E0935B64}" srcOrd="1" destOrd="0" presId="urn:microsoft.com/office/officeart/2005/8/layout/vProcess5"/>
    <dgm:cxn modelId="{CBE708CD-517E-4B59-A260-113A89B65C6D}" srcId="{2D5C258C-5BDD-4F8F-9E25-B5F32904DA1A}" destId="{16D30190-2F3D-4C85-BCFC-3A40CBAA416D}" srcOrd="1" destOrd="0" parTransId="{40D92B9E-8BCF-4787-BFB2-1CD9EB2219F8}" sibTransId="{349D5CA6-0AAE-4AFC-AF6E-907FFA688B25}"/>
    <dgm:cxn modelId="{DF2F9DD2-F125-4BF8-AB69-61244695A6F8}" srcId="{2D5C258C-5BDD-4F8F-9E25-B5F32904DA1A}" destId="{A1BA9A66-0AAE-406C-A4EC-C2D1DFBB5787}" srcOrd="0" destOrd="0" parTransId="{D25538FC-9307-440B-8F63-F97F585FB18F}" sibTransId="{74AD7946-B5CE-45C0-84AF-44BA743438A6}"/>
    <dgm:cxn modelId="{E63848ED-079C-4735-8E15-AA0B98AB3A62}" srcId="{2D5C258C-5BDD-4F8F-9E25-B5F32904DA1A}" destId="{76191E89-0E3E-4461-BE7F-6B5B0E5744CD}" srcOrd="2" destOrd="0" parTransId="{F8D54D67-3BB2-446D-93DE-67FD30F086B3}" sibTransId="{D2BB39B0-05E9-45A2-B8B8-A1CA364B29BB}"/>
    <dgm:cxn modelId="{81AA2437-37C8-4CB2-A552-A231DDF5BC64}" type="presParOf" srcId="{FBF3692D-9355-4C54-8F0D-02D0D45356CF}" destId="{7FAEA7D3-BE46-417D-84DD-0351B3895FFD}" srcOrd="0" destOrd="0" presId="urn:microsoft.com/office/officeart/2005/8/layout/vProcess5"/>
    <dgm:cxn modelId="{D499CDCC-5CE7-461E-8AC0-CF99DBC8EED4}" type="presParOf" srcId="{FBF3692D-9355-4C54-8F0D-02D0D45356CF}" destId="{C8DA83E8-D9E0-4C80-821D-05AFC0A296CA}" srcOrd="1" destOrd="0" presId="urn:microsoft.com/office/officeart/2005/8/layout/vProcess5"/>
    <dgm:cxn modelId="{51464675-F89E-4726-AB40-483EB6F9C9C2}" type="presParOf" srcId="{FBF3692D-9355-4C54-8F0D-02D0D45356CF}" destId="{8B09EF08-B112-42E1-9D2B-2370230D7BBF}" srcOrd="2" destOrd="0" presId="urn:microsoft.com/office/officeart/2005/8/layout/vProcess5"/>
    <dgm:cxn modelId="{30903E6D-AE88-43B8-BD7C-E3D1E3D7DA89}" type="presParOf" srcId="{FBF3692D-9355-4C54-8F0D-02D0D45356CF}" destId="{A6F30E22-4838-4AE9-8894-5ACA1D3B2C43}" srcOrd="3" destOrd="0" presId="urn:microsoft.com/office/officeart/2005/8/layout/vProcess5"/>
    <dgm:cxn modelId="{9192BF55-99E9-42B8-83D7-70CA1469FDAE}" type="presParOf" srcId="{FBF3692D-9355-4C54-8F0D-02D0D45356CF}" destId="{8662A20C-BE13-4F4B-BE2D-C9D30A4CE913}" srcOrd="4" destOrd="0" presId="urn:microsoft.com/office/officeart/2005/8/layout/vProcess5"/>
    <dgm:cxn modelId="{D57E199A-6A08-426F-9C25-E60A03C5D1B0}" type="presParOf" srcId="{FBF3692D-9355-4C54-8F0D-02D0D45356CF}" destId="{E3F43922-CD7D-4E8A-9F8E-C0D11DBA38FF}" srcOrd="5" destOrd="0" presId="urn:microsoft.com/office/officeart/2005/8/layout/vProcess5"/>
    <dgm:cxn modelId="{76AE8F0B-C6A5-4EF9-BE39-B3D9D3BD38B2}" type="presParOf" srcId="{FBF3692D-9355-4C54-8F0D-02D0D45356CF}" destId="{BB8940D3-A8AB-46C1-B948-D1F4E0935B64}" srcOrd="6" destOrd="0" presId="urn:microsoft.com/office/officeart/2005/8/layout/vProcess5"/>
    <dgm:cxn modelId="{1E30D45D-7C8D-46BF-9BFC-777D8C168AC6}" type="presParOf" srcId="{FBF3692D-9355-4C54-8F0D-02D0D45356CF}" destId="{817B7BDC-D717-48CA-B3D8-29E8205B1FD6}" srcOrd="7" destOrd="0" presId="urn:microsoft.com/office/officeart/2005/8/layout/vProcess5"/>
    <dgm:cxn modelId="{3489D8F4-A2EE-46EC-A7BD-3F13C1EB3499}" type="presParOf" srcId="{FBF3692D-9355-4C54-8F0D-02D0D45356CF}" destId="{AAE5A05D-F748-4DDE-A5E0-50B79C400F2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A52F89-5B73-4DBE-A1EA-45D1EB7AB0D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8DF82C-3E01-413D-88AF-8269DB08A1AF}">
      <dgm:prSet/>
      <dgm:spPr/>
      <dgm:t>
        <a:bodyPr/>
        <a:lstStyle/>
        <a:p>
          <a:r>
            <a:rPr lang="en-US"/>
            <a:t>God’s grace not God’s law can only change children’s heart</a:t>
          </a:r>
        </a:p>
      </dgm:t>
    </dgm:pt>
    <dgm:pt modelId="{46289620-F04A-4872-96E9-8782CA4B99E5}" type="parTrans" cxnId="{C030B76C-91A7-4AF2-9ECF-292C07329209}">
      <dgm:prSet/>
      <dgm:spPr/>
      <dgm:t>
        <a:bodyPr/>
        <a:lstStyle/>
        <a:p>
          <a:endParaRPr lang="en-US"/>
        </a:p>
      </dgm:t>
    </dgm:pt>
    <dgm:pt modelId="{8BE0DBC8-F250-40C7-8660-864E1B26DE02}" type="sibTrans" cxnId="{C030B76C-91A7-4AF2-9ECF-292C07329209}">
      <dgm:prSet/>
      <dgm:spPr/>
      <dgm:t>
        <a:bodyPr/>
        <a:lstStyle/>
        <a:p>
          <a:endParaRPr lang="en-US"/>
        </a:p>
      </dgm:t>
    </dgm:pt>
    <dgm:pt modelId="{254594C2-20EB-4E51-A617-71EC2BB3CB52}">
      <dgm:prSet/>
      <dgm:spPr/>
      <dgm:t>
        <a:bodyPr/>
        <a:lstStyle/>
        <a:p>
          <a:r>
            <a:rPr lang="en-US"/>
            <a:t>Recognizing what you are unable to do is essential to good parenting</a:t>
          </a:r>
        </a:p>
      </dgm:t>
    </dgm:pt>
    <dgm:pt modelId="{8A69D0D4-E172-4750-94DA-3D929AA0C844}" type="parTrans" cxnId="{2791224B-D57B-41C9-848B-CAFB42AA406F}">
      <dgm:prSet/>
      <dgm:spPr/>
      <dgm:t>
        <a:bodyPr/>
        <a:lstStyle/>
        <a:p>
          <a:endParaRPr lang="en-US"/>
        </a:p>
      </dgm:t>
    </dgm:pt>
    <dgm:pt modelId="{DE623DF3-B971-4D7C-A3EB-6A994731B64D}" type="sibTrans" cxnId="{2791224B-D57B-41C9-848B-CAFB42AA406F}">
      <dgm:prSet/>
      <dgm:spPr/>
      <dgm:t>
        <a:bodyPr/>
        <a:lstStyle/>
        <a:p>
          <a:endParaRPr lang="en-US"/>
        </a:p>
      </dgm:t>
    </dgm:pt>
    <dgm:pt modelId="{15B1F01A-DF04-42D9-A075-0216A9A26EE9}">
      <dgm:prSet/>
      <dgm:spPr/>
      <dgm:t>
        <a:bodyPr/>
        <a:lstStyle/>
        <a:p>
          <a:r>
            <a:rPr lang="en-US"/>
            <a:t>Lasting change occurs when there is change in the heart</a:t>
          </a:r>
        </a:p>
      </dgm:t>
    </dgm:pt>
    <dgm:pt modelId="{273A7137-6525-4176-AFF0-5FE902C3F679}" type="parTrans" cxnId="{41CC29FC-122E-468A-8343-2EFE44E75532}">
      <dgm:prSet/>
      <dgm:spPr/>
      <dgm:t>
        <a:bodyPr/>
        <a:lstStyle/>
        <a:p>
          <a:endParaRPr lang="en-US"/>
        </a:p>
      </dgm:t>
    </dgm:pt>
    <dgm:pt modelId="{BE68C999-3825-4815-8C9C-35E4D8FCF442}" type="sibTrans" cxnId="{41CC29FC-122E-468A-8343-2EFE44E75532}">
      <dgm:prSet/>
      <dgm:spPr/>
      <dgm:t>
        <a:bodyPr/>
        <a:lstStyle/>
        <a:p>
          <a:endParaRPr lang="en-US"/>
        </a:p>
      </dgm:t>
    </dgm:pt>
    <dgm:pt modelId="{D258D81A-7983-4D42-99C8-98F6887C1FFF}">
      <dgm:prSet/>
      <dgm:spPr/>
      <dgm:t>
        <a:bodyPr/>
        <a:lstStyle/>
        <a:p>
          <a:r>
            <a:rPr lang="en-US"/>
            <a:t>Identity amnesia is real and very natural just like a workaholic!</a:t>
          </a:r>
        </a:p>
      </dgm:t>
    </dgm:pt>
    <dgm:pt modelId="{A0796856-D50A-4AC4-B978-F7323B48F97C}" type="parTrans" cxnId="{F79C8CBC-582B-4F88-ABB8-4328D43FAD96}">
      <dgm:prSet/>
      <dgm:spPr/>
      <dgm:t>
        <a:bodyPr/>
        <a:lstStyle/>
        <a:p>
          <a:endParaRPr lang="en-US"/>
        </a:p>
      </dgm:t>
    </dgm:pt>
    <dgm:pt modelId="{DA0D8D17-BD24-49BF-AC78-5A3E3E0F914A}" type="sibTrans" cxnId="{F79C8CBC-582B-4F88-ABB8-4328D43FAD96}">
      <dgm:prSet/>
      <dgm:spPr/>
      <dgm:t>
        <a:bodyPr/>
        <a:lstStyle/>
        <a:p>
          <a:endParaRPr lang="en-US"/>
        </a:p>
      </dgm:t>
    </dgm:pt>
    <dgm:pt modelId="{4DA5EFCC-C233-4F95-8514-91AB90D08A44}" type="pres">
      <dgm:prSet presAssocID="{DBA52F89-5B73-4DBE-A1EA-45D1EB7AB0D1}" presName="vert0" presStyleCnt="0">
        <dgm:presLayoutVars>
          <dgm:dir/>
          <dgm:animOne val="branch"/>
          <dgm:animLvl val="lvl"/>
        </dgm:presLayoutVars>
      </dgm:prSet>
      <dgm:spPr/>
    </dgm:pt>
    <dgm:pt modelId="{D2837D4A-E581-44F0-A660-0740E494A2E7}" type="pres">
      <dgm:prSet presAssocID="{768DF82C-3E01-413D-88AF-8269DB08A1AF}" presName="thickLine" presStyleLbl="alignNode1" presStyleIdx="0" presStyleCnt="4"/>
      <dgm:spPr/>
    </dgm:pt>
    <dgm:pt modelId="{7347786F-2FC9-44FD-97A4-744D8C92FFE3}" type="pres">
      <dgm:prSet presAssocID="{768DF82C-3E01-413D-88AF-8269DB08A1AF}" presName="horz1" presStyleCnt="0"/>
      <dgm:spPr/>
    </dgm:pt>
    <dgm:pt modelId="{CC79D78B-29C2-443F-B755-5508BB3D74F3}" type="pres">
      <dgm:prSet presAssocID="{768DF82C-3E01-413D-88AF-8269DB08A1AF}" presName="tx1" presStyleLbl="revTx" presStyleIdx="0" presStyleCnt="4"/>
      <dgm:spPr/>
    </dgm:pt>
    <dgm:pt modelId="{2E99D739-B4F2-4389-BC40-2E2D56B5CB62}" type="pres">
      <dgm:prSet presAssocID="{768DF82C-3E01-413D-88AF-8269DB08A1AF}" presName="vert1" presStyleCnt="0"/>
      <dgm:spPr/>
    </dgm:pt>
    <dgm:pt modelId="{03DAD169-0704-4319-8FA2-0792D218C120}" type="pres">
      <dgm:prSet presAssocID="{254594C2-20EB-4E51-A617-71EC2BB3CB52}" presName="thickLine" presStyleLbl="alignNode1" presStyleIdx="1" presStyleCnt="4"/>
      <dgm:spPr/>
    </dgm:pt>
    <dgm:pt modelId="{840A6B4B-0DED-48DE-8E36-44049405831B}" type="pres">
      <dgm:prSet presAssocID="{254594C2-20EB-4E51-A617-71EC2BB3CB52}" presName="horz1" presStyleCnt="0"/>
      <dgm:spPr/>
    </dgm:pt>
    <dgm:pt modelId="{AFBE6B94-311F-4BF1-A830-BC49184D1F0A}" type="pres">
      <dgm:prSet presAssocID="{254594C2-20EB-4E51-A617-71EC2BB3CB52}" presName="tx1" presStyleLbl="revTx" presStyleIdx="1" presStyleCnt="4"/>
      <dgm:spPr/>
    </dgm:pt>
    <dgm:pt modelId="{DD01F4AB-0665-4B87-9012-54B0D4326273}" type="pres">
      <dgm:prSet presAssocID="{254594C2-20EB-4E51-A617-71EC2BB3CB52}" presName="vert1" presStyleCnt="0"/>
      <dgm:spPr/>
    </dgm:pt>
    <dgm:pt modelId="{E9F4B66B-D1C3-4C50-AF0F-1DCC3C3F8E5C}" type="pres">
      <dgm:prSet presAssocID="{15B1F01A-DF04-42D9-A075-0216A9A26EE9}" presName="thickLine" presStyleLbl="alignNode1" presStyleIdx="2" presStyleCnt="4"/>
      <dgm:spPr/>
    </dgm:pt>
    <dgm:pt modelId="{68A5AEC6-F8EC-4CE8-9913-E33A94DDA6C1}" type="pres">
      <dgm:prSet presAssocID="{15B1F01A-DF04-42D9-A075-0216A9A26EE9}" presName="horz1" presStyleCnt="0"/>
      <dgm:spPr/>
    </dgm:pt>
    <dgm:pt modelId="{F58D7BB0-C506-4F55-9355-CD812781A19E}" type="pres">
      <dgm:prSet presAssocID="{15B1F01A-DF04-42D9-A075-0216A9A26EE9}" presName="tx1" presStyleLbl="revTx" presStyleIdx="2" presStyleCnt="4"/>
      <dgm:spPr/>
    </dgm:pt>
    <dgm:pt modelId="{FAEC3177-04F8-4C84-B589-943A196BBF5E}" type="pres">
      <dgm:prSet presAssocID="{15B1F01A-DF04-42D9-A075-0216A9A26EE9}" presName="vert1" presStyleCnt="0"/>
      <dgm:spPr/>
    </dgm:pt>
    <dgm:pt modelId="{652802ED-4CD7-479F-A179-E87F509F6693}" type="pres">
      <dgm:prSet presAssocID="{D258D81A-7983-4D42-99C8-98F6887C1FFF}" presName="thickLine" presStyleLbl="alignNode1" presStyleIdx="3" presStyleCnt="4"/>
      <dgm:spPr/>
    </dgm:pt>
    <dgm:pt modelId="{6C632711-1963-4B83-B8E1-8232A0771708}" type="pres">
      <dgm:prSet presAssocID="{D258D81A-7983-4D42-99C8-98F6887C1FFF}" presName="horz1" presStyleCnt="0"/>
      <dgm:spPr/>
    </dgm:pt>
    <dgm:pt modelId="{9738958D-7D45-4FB6-8989-DE1524E43182}" type="pres">
      <dgm:prSet presAssocID="{D258D81A-7983-4D42-99C8-98F6887C1FFF}" presName="tx1" presStyleLbl="revTx" presStyleIdx="3" presStyleCnt="4"/>
      <dgm:spPr/>
    </dgm:pt>
    <dgm:pt modelId="{2DB7552D-043E-489F-8C4C-9697F0C8E09D}" type="pres">
      <dgm:prSet presAssocID="{D258D81A-7983-4D42-99C8-98F6887C1FFF}" presName="vert1" presStyleCnt="0"/>
      <dgm:spPr/>
    </dgm:pt>
  </dgm:ptLst>
  <dgm:cxnLst>
    <dgm:cxn modelId="{99EA971E-6546-4487-8CF5-97C07727E308}" type="presOf" srcId="{D258D81A-7983-4D42-99C8-98F6887C1FFF}" destId="{9738958D-7D45-4FB6-8989-DE1524E43182}" srcOrd="0" destOrd="0" presId="urn:microsoft.com/office/officeart/2008/layout/LinedList"/>
    <dgm:cxn modelId="{B71A8926-4A7D-4665-9B9A-818B1B04AA20}" type="presOf" srcId="{254594C2-20EB-4E51-A617-71EC2BB3CB52}" destId="{AFBE6B94-311F-4BF1-A830-BC49184D1F0A}" srcOrd="0" destOrd="0" presId="urn:microsoft.com/office/officeart/2008/layout/LinedList"/>
    <dgm:cxn modelId="{2791224B-D57B-41C9-848B-CAFB42AA406F}" srcId="{DBA52F89-5B73-4DBE-A1EA-45D1EB7AB0D1}" destId="{254594C2-20EB-4E51-A617-71EC2BB3CB52}" srcOrd="1" destOrd="0" parTransId="{8A69D0D4-E172-4750-94DA-3D929AA0C844}" sibTransId="{DE623DF3-B971-4D7C-A3EB-6A994731B64D}"/>
    <dgm:cxn modelId="{C030B76C-91A7-4AF2-9ECF-292C07329209}" srcId="{DBA52F89-5B73-4DBE-A1EA-45D1EB7AB0D1}" destId="{768DF82C-3E01-413D-88AF-8269DB08A1AF}" srcOrd="0" destOrd="0" parTransId="{46289620-F04A-4872-96E9-8782CA4B99E5}" sibTransId="{8BE0DBC8-F250-40C7-8660-864E1B26DE02}"/>
    <dgm:cxn modelId="{AA22FE53-1B49-4CD6-AD71-D4A1F33DE47C}" type="presOf" srcId="{15B1F01A-DF04-42D9-A075-0216A9A26EE9}" destId="{F58D7BB0-C506-4F55-9355-CD812781A19E}" srcOrd="0" destOrd="0" presId="urn:microsoft.com/office/officeart/2008/layout/LinedList"/>
    <dgm:cxn modelId="{A3A48196-3050-4BBC-8EB4-D7B5E1EA33A1}" type="presOf" srcId="{DBA52F89-5B73-4DBE-A1EA-45D1EB7AB0D1}" destId="{4DA5EFCC-C233-4F95-8514-91AB90D08A44}" srcOrd="0" destOrd="0" presId="urn:microsoft.com/office/officeart/2008/layout/LinedList"/>
    <dgm:cxn modelId="{F79C8CBC-582B-4F88-ABB8-4328D43FAD96}" srcId="{DBA52F89-5B73-4DBE-A1EA-45D1EB7AB0D1}" destId="{D258D81A-7983-4D42-99C8-98F6887C1FFF}" srcOrd="3" destOrd="0" parTransId="{A0796856-D50A-4AC4-B978-F7323B48F97C}" sibTransId="{DA0D8D17-BD24-49BF-AC78-5A3E3E0F914A}"/>
    <dgm:cxn modelId="{87BD9EBE-F055-4BA5-A961-ADD9F9A271F2}" type="presOf" srcId="{768DF82C-3E01-413D-88AF-8269DB08A1AF}" destId="{CC79D78B-29C2-443F-B755-5508BB3D74F3}" srcOrd="0" destOrd="0" presId="urn:microsoft.com/office/officeart/2008/layout/LinedList"/>
    <dgm:cxn modelId="{41CC29FC-122E-468A-8343-2EFE44E75532}" srcId="{DBA52F89-5B73-4DBE-A1EA-45D1EB7AB0D1}" destId="{15B1F01A-DF04-42D9-A075-0216A9A26EE9}" srcOrd="2" destOrd="0" parTransId="{273A7137-6525-4176-AFF0-5FE902C3F679}" sibTransId="{BE68C999-3825-4815-8C9C-35E4D8FCF442}"/>
    <dgm:cxn modelId="{6884D58C-3BEA-4AA5-A58E-D28EF1239F10}" type="presParOf" srcId="{4DA5EFCC-C233-4F95-8514-91AB90D08A44}" destId="{D2837D4A-E581-44F0-A660-0740E494A2E7}" srcOrd="0" destOrd="0" presId="urn:microsoft.com/office/officeart/2008/layout/LinedList"/>
    <dgm:cxn modelId="{EA6CD602-1928-48A6-84A9-CA3833668885}" type="presParOf" srcId="{4DA5EFCC-C233-4F95-8514-91AB90D08A44}" destId="{7347786F-2FC9-44FD-97A4-744D8C92FFE3}" srcOrd="1" destOrd="0" presId="urn:microsoft.com/office/officeart/2008/layout/LinedList"/>
    <dgm:cxn modelId="{A2A7D4A7-98A2-4D74-A812-07AD9D57C155}" type="presParOf" srcId="{7347786F-2FC9-44FD-97A4-744D8C92FFE3}" destId="{CC79D78B-29C2-443F-B755-5508BB3D74F3}" srcOrd="0" destOrd="0" presId="urn:microsoft.com/office/officeart/2008/layout/LinedList"/>
    <dgm:cxn modelId="{A3CE74E4-AA8C-49DC-86C8-5B76F2D08616}" type="presParOf" srcId="{7347786F-2FC9-44FD-97A4-744D8C92FFE3}" destId="{2E99D739-B4F2-4389-BC40-2E2D56B5CB62}" srcOrd="1" destOrd="0" presId="urn:microsoft.com/office/officeart/2008/layout/LinedList"/>
    <dgm:cxn modelId="{27AA94F9-972F-44DD-B041-F4321EBC13E9}" type="presParOf" srcId="{4DA5EFCC-C233-4F95-8514-91AB90D08A44}" destId="{03DAD169-0704-4319-8FA2-0792D218C120}" srcOrd="2" destOrd="0" presId="urn:microsoft.com/office/officeart/2008/layout/LinedList"/>
    <dgm:cxn modelId="{87474F70-CF8B-4D7C-9A89-A9774EC57BE5}" type="presParOf" srcId="{4DA5EFCC-C233-4F95-8514-91AB90D08A44}" destId="{840A6B4B-0DED-48DE-8E36-44049405831B}" srcOrd="3" destOrd="0" presId="urn:microsoft.com/office/officeart/2008/layout/LinedList"/>
    <dgm:cxn modelId="{B324FF71-6E1C-47AB-B3F8-038BE9226822}" type="presParOf" srcId="{840A6B4B-0DED-48DE-8E36-44049405831B}" destId="{AFBE6B94-311F-4BF1-A830-BC49184D1F0A}" srcOrd="0" destOrd="0" presId="urn:microsoft.com/office/officeart/2008/layout/LinedList"/>
    <dgm:cxn modelId="{66EA3713-98A9-4117-B2E5-B3230381F73C}" type="presParOf" srcId="{840A6B4B-0DED-48DE-8E36-44049405831B}" destId="{DD01F4AB-0665-4B87-9012-54B0D4326273}" srcOrd="1" destOrd="0" presId="urn:microsoft.com/office/officeart/2008/layout/LinedList"/>
    <dgm:cxn modelId="{CA3308B3-E367-46E9-ACD4-BB723979E9FC}" type="presParOf" srcId="{4DA5EFCC-C233-4F95-8514-91AB90D08A44}" destId="{E9F4B66B-D1C3-4C50-AF0F-1DCC3C3F8E5C}" srcOrd="4" destOrd="0" presId="urn:microsoft.com/office/officeart/2008/layout/LinedList"/>
    <dgm:cxn modelId="{B22DCB11-6588-49B2-98AD-1CB380E6EB61}" type="presParOf" srcId="{4DA5EFCC-C233-4F95-8514-91AB90D08A44}" destId="{68A5AEC6-F8EC-4CE8-9913-E33A94DDA6C1}" srcOrd="5" destOrd="0" presId="urn:microsoft.com/office/officeart/2008/layout/LinedList"/>
    <dgm:cxn modelId="{7BDA66DF-AF77-4F0E-90CA-103D12B9234B}" type="presParOf" srcId="{68A5AEC6-F8EC-4CE8-9913-E33A94DDA6C1}" destId="{F58D7BB0-C506-4F55-9355-CD812781A19E}" srcOrd="0" destOrd="0" presId="urn:microsoft.com/office/officeart/2008/layout/LinedList"/>
    <dgm:cxn modelId="{A77F5E0C-A114-439C-A122-17FD7899EF29}" type="presParOf" srcId="{68A5AEC6-F8EC-4CE8-9913-E33A94DDA6C1}" destId="{FAEC3177-04F8-4C84-B589-943A196BBF5E}" srcOrd="1" destOrd="0" presId="urn:microsoft.com/office/officeart/2008/layout/LinedList"/>
    <dgm:cxn modelId="{031A4C9A-435E-4DD7-8925-9D2A638E32B2}" type="presParOf" srcId="{4DA5EFCC-C233-4F95-8514-91AB90D08A44}" destId="{652802ED-4CD7-479F-A179-E87F509F6693}" srcOrd="6" destOrd="0" presId="urn:microsoft.com/office/officeart/2008/layout/LinedList"/>
    <dgm:cxn modelId="{7998D4A3-CF43-4EDD-8EC8-10CC0A596DF9}" type="presParOf" srcId="{4DA5EFCC-C233-4F95-8514-91AB90D08A44}" destId="{6C632711-1963-4B83-B8E1-8232A0771708}" srcOrd="7" destOrd="0" presId="urn:microsoft.com/office/officeart/2008/layout/LinedList"/>
    <dgm:cxn modelId="{86EE68A4-06B1-422E-B399-15DCF4385934}" type="presParOf" srcId="{6C632711-1963-4B83-B8E1-8232A0771708}" destId="{9738958D-7D45-4FB6-8989-DE1524E43182}" srcOrd="0" destOrd="0" presId="urn:microsoft.com/office/officeart/2008/layout/LinedList"/>
    <dgm:cxn modelId="{54B573DA-15A6-4DD6-B3B0-8525639D0647}" type="presParOf" srcId="{6C632711-1963-4B83-B8E1-8232A0771708}" destId="{2DB7552D-043E-489F-8C4C-9697F0C8E09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02C685-36B1-4BAE-A0D9-99754B43399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8B68E0-E146-47F2-8599-BAF1113B46A7}">
      <dgm:prSet/>
      <dgm:spPr/>
      <dgm:t>
        <a:bodyPr/>
        <a:lstStyle/>
        <a:p>
          <a:r>
            <a:rPr lang="en-US"/>
            <a:t>Same time, Same place</a:t>
          </a:r>
        </a:p>
      </dgm:t>
    </dgm:pt>
    <dgm:pt modelId="{6BDEA863-12A1-48B3-B21B-E2BE8BC92EBD}" type="parTrans" cxnId="{BC8D2949-CFE3-4A63-B180-0EB9112DBBCE}">
      <dgm:prSet/>
      <dgm:spPr/>
      <dgm:t>
        <a:bodyPr/>
        <a:lstStyle/>
        <a:p>
          <a:endParaRPr lang="en-US"/>
        </a:p>
      </dgm:t>
    </dgm:pt>
    <dgm:pt modelId="{022ED681-BFFD-4C9C-87BA-C173287C457A}" type="sibTrans" cxnId="{BC8D2949-CFE3-4A63-B180-0EB9112DBBCE}">
      <dgm:prSet/>
      <dgm:spPr/>
      <dgm:t>
        <a:bodyPr/>
        <a:lstStyle/>
        <a:p>
          <a:endParaRPr lang="en-US"/>
        </a:p>
      </dgm:t>
    </dgm:pt>
    <dgm:pt modelId="{F97FA753-3A3A-403E-B466-F1872DEACBED}">
      <dgm:prSet/>
      <dgm:spPr/>
      <dgm:t>
        <a:bodyPr/>
        <a:lstStyle/>
        <a:p>
          <a:r>
            <a:rPr lang="en-US"/>
            <a:t>Discussing principles Process, Lost, Authority</a:t>
          </a:r>
        </a:p>
      </dgm:t>
    </dgm:pt>
    <dgm:pt modelId="{A2BA9E8A-E1CC-4067-AA0B-50EA169176B1}" type="parTrans" cxnId="{BFBCE20F-3981-4FFD-BCAF-141ED1702D95}">
      <dgm:prSet/>
      <dgm:spPr/>
      <dgm:t>
        <a:bodyPr/>
        <a:lstStyle/>
        <a:p>
          <a:endParaRPr lang="en-US"/>
        </a:p>
      </dgm:t>
    </dgm:pt>
    <dgm:pt modelId="{58709044-CE81-4B2F-9A00-B81274A2EC3F}" type="sibTrans" cxnId="{BFBCE20F-3981-4FFD-BCAF-141ED1702D95}">
      <dgm:prSet/>
      <dgm:spPr/>
      <dgm:t>
        <a:bodyPr/>
        <a:lstStyle/>
        <a:p>
          <a:endParaRPr lang="en-US"/>
        </a:p>
      </dgm:t>
    </dgm:pt>
    <dgm:pt modelId="{B1D0B98F-AD6F-493C-A9AE-A291D73DCFEA}">
      <dgm:prSet/>
      <dgm:spPr/>
      <dgm:t>
        <a:bodyPr/>
        <a:lstStyle/>
        <a:p>
          <a:r>
            <a:rPr lang="en-US"/>
            <a:t>This presentation was recorded for later viewing</a:t>
          </a:r>
        </a:p>
      </dgm:t>
    </dgm:pt>
    <dgm:pt modelId="{265DBF26-0FBA-4E81-848A-51138BDCBEBF}" type="parTrans" cxnId="{5411CED8-E3FD-4679-884C-5265569C3E73}">
      <dgm:prSet/>
      <dgm:spPr/>
      <dgm:t>
        <a:bodyPr/>
        <a:lstStyle/>
        <a:p>
          <a:endParaRPr lang="en-US"/>
        </a:p>
      </dgm:t>
    </dgm:pt>
    <dgm:pt modelId="{7B2B5ABA-106D-4961-9D3E-D82128A7FFA8}" type="sibTrans" cxnId="{5411CED8-E3FD-4679-884C-5265569C3E73}">
      <dgm:prSet/>
      <dgm:spPr/>
      <dgm:t>
        <a:bodyPr/>
        <a:lstStyle/>
        <a:p>
          <a:endParaRPr lang="en-US"/>
        </a:p>
      </dgm:t>
    </dgm:pt>
    <dgm:pt modelId="{7067624E-7584-408C-B319-553BA7E1BBFF}">
      <dgm:prSet/>
      <dgm:spPr/>
      <dgm:t>
        <a:bodyPr/>
        <a:lstStyle/>
        <a:p>
          <a:r>
            <a:rPr lang="en-US"/>
            <a:t>The PowerPoints slides will also be available</a:t>
          </a:r>
        </a:p>
      </dgm:t>
    </dgm:pt>
    <dgm:pt modelId="{56A94D59-B30D-479C-B1AD-2F2B8D72A451}" type="parTrans" cxnId="{50E7C7BC-1867-4609-84F9-149109FD06E6}">
      <dgm:prSet/>
      <dgm:spPr/>
      <dgm:t>
        <a:bodyPr/>
        <a:lstStyle/>
        <a:p>
          <a:endParaRPr lang="en-US"/>
        </a:p>
      </dgm:t>
    </dgm:pt>
    <dgm:pt modelId="{064E6952-451A-4BF5-B28A-C19CB9EB9ED6}" type="sibTrans" cxnId="{50E7C7BC-1867-4609-84F9-149109FD06E6}">
      <dgm:prSet/>
      <dgm:spPr/>
      <dgm:t>
        <a:bodyPr/>
        <a:lstStyle/>
        <a:p>
          <a:endParaRPr lang="en-US"/>
        </a:p>
      </dgm:t>
    </dgm:pt>
    <dgm:pt modelId="{D2B4BF33-6CAA-4FEE-99A6-66664141AC02}" type="pres">
      <dgm:prSet presAssocID="{B102C685-36B1-4BAE-A0D9-99754B43399C}" presName="linear" presStyleCnt="0">
        <dgm:presLayoutVars>
          <dgm:dir/>
          <dgm:animLvl val="lvl"/>
          <dgm:resizeHandles val="exact"/>
        </dgm:presLayoutVars>
      </dgm:prSet>
      <dgm:spPr/>
    </dgm:pt>
    <dgm:pt modelId="{8F243A18-1AE9-492E-8375-C2BD231F9591}" type="pres">
      <dgm:prSet presAssocID="{578B68E0-E146-47F2-8599-BAF1113B46A7}" presName="parentLin" presStyleCnt="0"/>
      <dgm:spPr/>
    </dgm:pt>
    <dgm:pt modelId="{DEF3A8A3-CAE8-4FA9-8C8E-C216CA4AD847}" type="pres">
      <dgm:prSet presAssocID="{578B68E0-E146-47F2-8599-BAF1113B46A7}" presName="parentLeftMargin" presStyleLbl="node1" presStyleIdx="0" presStyleCnt="4"/>
      <dgm:spPr/>
    </dgm:pt>
    <dgm:pt modelId="{D4875054-BAFE-4863-9614-859ECDA9932E}" type="pres">
      <dgm:prSet presAssocID="{578B68E0-E146-47F2-8599-BAF1113B46A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E8EA15-84FF-4F8E-9E97-57726BADF219}" type="pres">
      <dgm:prSet presAssocID="{578B68E0-E146-47F2-8599-BAF1113B46A7}" presName="negativeSpace" presStyleCnt="0"/>
      <dgm:spPr/>
    </dgm:pt>
    <dgm:pt modelId="{9D7252B1-46A2-445B-9395-987BEEB70786}" type="pres">
      <dgm:prSet presAssocID="{578B68E0-E146-47F2-8599-BAF1113B46A7}" presName="childText" presStyleLbl="conFgAcc1" presStyleIdx="0" presStyleCnt="4">
        <dgm:presLayoutVars>
          <dgm:bulletEnabled val="1"/>
        </dgm:presLayoutVars>
      </dgm:prSet>
      <dgm:spPr/>
    </dgm:pt>
    <dgm:pt modelId="{3F118B3C-7D46-4436-A8C8-CEF97134F100}" type="pres">
      <dgm:prSet presAssocID="{022ED681-BFFD-4C9C-87BA-C173287C457A}" presName="spaceBetweenRectangles" presStyleCnt="0"/>
      <dgm:spPr/>
    </dgm:pt>
    <dgm:pt modelId="{9D42D49D-C58B-4B9E-92AA-27A38404DA94}" type="pres">
      <dgm:prSet presAssocID="{F97FA753-3A3A-403E-B466-F1872DEACBED}" presName="parentLin" presStyleCnt="0"/>
      <dgm:spPr/>
    </dgm:pt>
    <dgm:pt modelId="{F6C849D7-73E7-4F14-8F26-76A831E3B06B}" type="pres">
      <dgm:prSet presAssocID="{F97FA753-3A3A-403E-B466-F1872DEACBED}" presName="parentLeftMargin" presStyleLbl="node1" presStyleIdx="0" presStyleCnt="4"/>
      <dgm:spPr/>
    </dgm:pt>
    <dgm:pt modelId="{6B097355-6600-46A5-9AF4-E077FDA0665B}" type="pres">
      <dgm:prSet presAssocID="{F97FA753-3A3A-403E-B466-F1872DEACBE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033568F-E04D-4E38-A2D2-F8C148C01677}" type="pres">
      <dgm:prSet presAssocID="{F97FA753-3A3A-403E-B466-F1872DEACBED}" presName="negativeSpace" presStyleCnt="0"/>
      <dgm:spPr/>
    </dgm:pt>
    <dgm:pt modelId="{6E0E3213-5045-4792-BAEE-80D695396DD2}" type="pres">
      <dgm:prSet presAssocID="{F97FA753-3A3A-403E-B466-F1872DEACBED}" presName="childText" presStyleLbl="conFgAcc1" presStyleIdx="1" presStyleCnt="4">
        <dgm:presLayoutVars>
          <dgm:bulletEnabled val="1"/>
        </dgm:presLayoutVars>
      </dgm:prSet>
      <dgm:spPr/>
    </dgm:pt>
    <dgm:pt modelId="{7888CDF0-0B9D-426E-BAD3-9A1CB5357160}" type="pres">
      <dgm:prSet presAssocID="{58709044-CE81-4B2F-9A00-B81274A2EC3F}" presName="spaceBetweenRectangles" presStyleCnt="0"/>
      <dgm:spPr/>
    </dgm:pt>
    <dgm:pt modelId="{8F143F37-9584-42E5-98EB-7942207D4D8A}" type="pres">
      <dgm:prSet presAssocID="{B1D0B98F-AD6F-493C-A9AE-A291D73DCFEA}" presName="parentLin" presStyleCnt="0"/>
      <dgm:spPr/>
    </dgm:pt>
    <dgm:pt modelId="{2C8A2DFB-38FD-494C-8FBA-0A4550210A4C}" type="pres">
      <dgm:prSet presAssocID="{B1D0B98F-AD6F-493C-A9AE-A291D73DCFEA}" presName="parentLeftMargin" presStyleLbl="node1" presStyleIdx="1" presStyleCnt="4"/>
      <dgm:spPr/>
    </dgm:pt>
    <dgm:pt modelId="{0A3DADF4-F640-40BF-ABF1-09E68DF68F9F}" type="pres">
      <dgm:prSet presAssocID="{B1D0B98F-AD6F-493C-A9AE-A291D73DCF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E236AB0-C469-4501-9238-277342C22F67}" type="pres">
      <dgm:prSet presAssocID="{B1D0B98F-AD6F-493C-A9AE-A291D73DCFEA}" presName="negativeSpace" presStyleCnt="0"/>
      <dgm:spPr/>
    </dgm:pt>
    <dgm:pt modelId="{6EA2D413-5237-4AAF-97EC-49F7FAC0467F}" type="pres">
      <dgm:prSet presAssocID="{B1D0B98F-AD6F-493C-A9AE-A291D73DCFEA}" presName="childText" presStyleLbl="conFgAcc1" presStyleIdx="2" presStyleCnt="4">
        <dgm:presLayoutVars>
          <dgm:bulletEnabled val="1"/>
        </dgm:presLayoutVars>
      </dgm:prSet>
      <dgm:spPr/>
    </dgm:pt>
    <dgm:pt modelId="{C23CCE07-D636-430C-8C64-A0905CE59434}" type="pres">
      <dgm:prSet presAssocID="{7B2B5ABA-106D-4961-9D3E-D82128A7FFA8}" presName="spaceBetweenRectangles" presStyleCnt="0"/>
      <dgm:spPr/>
    </dgm:pt>
    <dgm:pt modelId="{BAA8031F-341A-4BB6-AFD5-FF0407CCC6E4}" type="pres">
      <dgm:prSet presAssocID="{7067624E-7584-408C-B319-553BA7E1BBFF}" presName="parentLin" presStyleCnt="0"/>
      <dgm:spPr/>
    </dgm:pt>
    <dgm:pt modelId="{F3ED81EF-D2C5-4513-B4DC-19335756E320}" type="pres">
      <dgm:prSet presAssocID="{7067624E-7584-408C-B319-553BA7E1BBFF}" presName="parentLeftMargin" presStyleLbl="node1" presStyleIdx="2" presStyleCnt="4"/>
      <dgm:spPr/>
    </dgm:pt>
    <dgm:pt modelId="{42044DD8-466B-4DA2-9EE2-C30C4ECAD553}" type="pres">
      <dgm:prSet presAssocID="{7067624E-7584-408C-B319-553BA7E1BBF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4BC2402-031A-453C-9CD7-BE371938C3F4}" type="pres">
      <dgm:prSet presAssocID="{7067624E-7584-408C-B319-553BA7E1BBFF}" presName="negativeSpace" presStyleCnt="0"/>
      <dgm:spPr/>
    </dgm:pt>
    <dgm:pt modelId="{9AB9F08F-4084-4E0F-A843-B2E3BFCA18D8}" type="pres">
      <dgm:prSet presAssocID="{7067624E-7584-408C-B319-553BA7E1BBF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FBCE20F-3981-4FFD-BCAF-141ED1702D95}" srcId="{B102C685-36B1-4BAE-A0D9-99754B43399C}" destId="{F97FA753-3A3A-403E-B466-F1872DEACBED}" srcOrd="1" destOrd="0" parTransId="{A2BA9E8A-E1CC-4067-AA0B-50EA169176B1}" sibTransId="{58709044-CE81-4B2F-9A00-B81274A2EC3F}"/>
    <dgm:cxn modelId="{8806A019-F4F1-4398-96C7-4CD8754A526E}" type="presOf" srcId="{F97FA753-3A3A-403E-B466-F1872DEACBED}" destId="{F6C849D7-73E7-4F14-8F26-76A831E3B06B}" srcOrd="0" destOrd="0" presId="urn:microsoft.com/office/officeart/2005/8/layout/list1"/>
    <dgm:cxn modelId="{E621AD68-AF5C-4535-8C97-FDC82D55C1C3}" type="presOf" srcId="{B102C685-36B1-4BAE-A0D9-99754B43399C}" destId="{D2B4BF33-6CAA-4FEE-99A6-66664141AC02}" srcOrd="0" destOrd="0" presId="urn:microsoft.com/office/officeart/2005/8/layout/list1"/>
    <dgm:cxn modelId="{BC8D2949-CFE3-4A63-B180-0EB9112DBBCE}" srcId="{B102C685-36B1-4BAE-A0D9-99754B43399C}" destId="{578B68E0-E146-47F2-8599-BAF1113B46A7}" srcOrd="0" destOrd="0" parTransId="{6BDEA863-12A1-48B3-B21B-E2BE8BC92EBD}" sibTransId="{022ED681-BFFD-4C9C-87BA-C173287C457A}"/>
    <dgm:cxn modelId="{677DCD73-14A7-4208-A612-6FE97125CEFA}" type="presOf" srcId="{7067624E-7584-408C-B319-553BA7E1BBFF}" destId="{42044DD8-466B-4DA2-9EE2-C30C4ECAD553}" srcOrd="1" destOrd="0" presId="urn:microsoft.com/office/officeart/2005/8/layout/list1"/>
    <dgm:cxn modelId="{C2A5F479-3AEB-4A57-A9A6-7827566BB6DA}" type="presOf" srcId="{B1D0B98F-AD6F-493C-A9AE-A291D73DCFEA}" destId="{2C8A2DFB-38FD-494C-8FBA-0A4550210A4C}" srcOrd="0" destOrd="0" presId="urn:microsoft.com/office/officeart/2005/8/layout/list1"/>
    <dgm:cxn modelId="{5887F47F-A35E-477F-96DA-E637D34F91D0}" type="presOf" srcId="{578B68E0-E146-47F2-8599-BAF1113B46A7}" destId="{DEF3A8A3-CAE8-4FA9-8C8E-C216CA4AD847}" srcOrd="0" destOrd="0" presId="urn:microsoft.com/office/officeart/2005/8/layout/list1"/>
    <dgm:cxn modelId="{4D267484-A750-41AD-8B5F-D9B8FA42760E}" type="presOf" srcId="{B1D0B98F-AD6F-493C-A9AE-A291D73DCFEA}" destId="{0A3DADF4-F640-40BF-ABF1-09E68DF68F9F}" srcOrd="1" destOrd="0" presId="urn:microsoft.com/office/officeart/2005/8/layout/list1"/>
    <dgm:cxn modelId="{B84538A5-C5D3-4686-B856-5820E8FDEAC8}" type="presOf" srcId="{7067624E-7584-408C-B319-553BA7E1BBFF}" destId="{F3ED81EF-D2C5-4513-B4DC-19335756E320}" srcOrd="0" destOrd="0" presId="urn:microsoft.com/office/officeart/2005/8/layout/list1"/>
    <dgm:cxn modelId="{50E7C7BC-1867-4609-84F9-149109FD06E6}" srcId="{B102C685-36B1-4BAE-A0D9-99754B43399C}" destId="{7067624E-7584-408C-B319-553BA7E1BBFF}" srcOrd="3" destOrd="0" parTransId="{56A94D59-B30D-479C-B1AD-2F2B8D72A451}" sibTransId="{064E6952-451A-4BF5-B28A-C19CB9EB9ED6}"/>
    <dgm:cxn modelId="{376755D7-53A7-43B7-8AE0-D8AC8FA1CA44}" type="presOf" srcId="{F97FA753-3A3A-403E-B466-F1872DEACBED}" destId="{6B097355-6600-46A5-9AF4-E077FDA0665B}" srcOrd="1" destOrd="0" presId="urn:microsoft.com/office/officeart/2005/8/layout/list1"/>
    <dgm:cxn modelId="{5411CED8-E3FD-4679-884C-5265569C3E73}" srcId="{B102C685-36B1-4BAE-A0D9-99754B43399C}" destId="{B1D0B98F-AD6F-493C-A9AE-A291D73DCFEA}" srcOrd="2" destOrd="0" parTransId="{265DBF26-0FBA-4E81-848A-51138BDCBEBF}" sibTransId="{7B2B5ABA-106D-4961-9D3E-D82128A7FFA8}"/>
    <dgm:cxn modelId="{F4385BE5-14D6-4D82-A6A6-4751164E81B3}" type="presOf" srcId="{578B68E0-E146-47F2-8599-BAF1113B46A7}" destId="{D4875054-BAFE-4863-9614-859ECDA9932E}" srcOrd="1" destOrd="0" presId="urn:microsoft.com/office/officeart/2005/8/layout/list1"/>
    <dgm:cxn modelId="{BCC56487-D904-4864-AB2F-06D1DAC559A7}" type="presParOf" srcId="{D2B4BF33-6CAA-4FEE-99A6-66664141AC02}" destId="{8F243A18-1AE9-492E-8375-C2BD231F9591}" srcOrd="0" destOrd="0" presId="urn:microsoft.com/office/officeart/2005/8/layout/list1"/>
    <dgm:cxn modelId="{6302491A-FE41-404C-BCAE-EEEB3DB6C1C8}" type="presParOf" srcId="{8F243A18-1AE9-492E-8375-C2BD231F9591}" destId="{DEF3A8A3-CAE8-4FA9-8C8E-C216CA4AD847}" srcOrd="0" destOrd="0" presId="urn:microsoft.com/office/officeart/2005/8/layout/list1"/>
    <dgm:cxn modelId="{30183792-FC31-4D45-80C2-5D13617B3A79}" type="presParOf" srcId="{8F243A18-1AE9-492E-8375-C2BD231F9591}" destId="{D4875054-BAFE-4863-9614-859ECDA9932E}" srcOrd="1" destOrd="0" presId="urn:microsoft.com/office/officeart/2005/8/layout/list1"/>
    <dgm:cxn modelId="{B25515B3-95AD-4A05-AB68-AE0E6503B714}" type="presParOf" srcId="{D2B4BF33-6CAA-4FEE-99A6-66664141AC02}" destId="{2EE8EA15-84FF-4F8E-9E97-57726BADF219}" srcOrd="1" destOrd="0" presId="urn:microsoft.com/office/officeart/2005/8/layout/list1"/>
    <dgm:cxn modelId="{D816BD0B-CA17-4EA9-B5A0-79B1E9D0BF7D}" type="presParOf" srcId="{D2B4BF33-6CAA-4FEE-99A6-66664141AC02}" destId="{9D7252B1-46A2-445B-9395-987BEEB70786}" srcOrd="2" destOrd="0" presId="urn:microsoft.com/office/officeart/2005/8/layout/list1"/>
    <dgm:cxn modelId="{AA602CB2-78D3-4277-9530-DA3FC45AD454}" type="presParOf" srcId="{D2B4BF33-6CAA-4FEE-99A6-66664141AC02}" destId="{3F118B3C-7D46-4436-A8C8-CEF97134F100}" srcOrd="3" destOrd="0" presId="urn:microsoft.com/office/officeart/2005/8/layout/list1"/>
    <dgm:cxn modelId="{5D78EA51-CF1B-4F06-982A-603DF090A497}" type="presParOf" srcId="{D2B4BF33-6CAA-4FEE-99A6-66664141AC02}" destId="{9D42D49D-C58B-4B9E-92AA-27A38404DA94}" srcOrd="4" destOrd="0" presId="urn:microsoft.com/office/officeart/2005/8/layout/list1"/>
    <dgm:cxn modelId="{661D4B87-BE02-4211-96A7-86BB723E1D6E}" type="presParOf" srcId="{9D42D49D-C58B-4B9E-92AA-27A38404DA94}" destId="{F6C849D7-73E7-4F14-8F26-76A831E3B06B}" srcOrd="0" destOrd="0" presId="urn:microsoft.com/office/officeart/2005/8/layout/list1"/>
    <dgm:cxn modelId="{4824D53D-E124-468B-BA8D-DE3E12A5D862}" type="presParOf" srcId="{9D42D49D-C58B-4B9E-92AA-27A38404DA94}" destId="{6B097355-6600-46A5-9AF4-E077FDA0665B}" srcOrd="1" destOrd="0" presId="urn:microsoft.com/office/officeart/2005/8/layout/list1"/>
    <dgm:cxn modelId="{D8FDD0B7-A66D-4FDA-A1EB-D5C355CBBB25}" type="presParOf" srcId="{D2B4BF33-6CAA-4FEE-99A6-66664141AC02}" destId="{0033568F-E04D-4E38-A2D2-F8C148C01677}" srcOrd="5" destOrd="0" presId="urn:microsoft.com/office/officeart/2005/8/layout/list1"/>
    <dgm:cxn modelId="{00348639-196D-4C0D-9E70-29D1048011C4}" type="presParOf" srcId="{D2B4BF33-6CAA-4FEE-99A6-66664141AC02}" destId="{6E0E3213-5045-4792-BAEE-80D695396DD2}" srcOrd="6" destOrd="0" presId="urn:microsoft.com/office/officeart/2005/8/layout/list1"/>
    <dgm:cxn modelId="{5E5B492C-EF53-4F3C-B85D-DB79F30E3054}" type="presParOf" srcId="{D2B4BF33-6CAA-4FEE-99A6-66664141AC02}" destId="{7888CDF0-0B9D-426E-BAD3-9A1CB5357160}" srcOrd="7" destOrd="0" presId="urn:microsoft.com/office/officeart/2005/8/layout/list1"/>
    <dgm:cxn modelId="{5A2111A4-DAF8-4D8F-905F-7D8837BB345D}" type="presParOf" srcId="{D2B4BF33-6CAA-4FEE-99A6-66664141AC02}" destId="{8F143F37-9584-42E5-98EB-7942207D4D8A}" srcOrd="8" destOrd="0" presId="urn:microsoft.com/office/officeart/2005/8/layout/list1"/>
    <dgm:cxn modelId="{C368EB23-77AB-403B-AB49-08BEB19FA245}" type="presParOf" srcId="{8F143F37-9584-42E5-98EB-7942207D4D8A}" destId="{2C8A2DFB-38FD-494C-8FBA-0A4550210A4C}" srcOrd="0" destOrd="0" presId="urn:microsoft.com/office/officeart/2005/8/layout/list1"/>
    <dgm:cxn modelId="{38D59714-B142-4C46-AE1E-C7F1FB9A2686}" type="presParOf" srcId="{8F143F37-9584-42E5-98EB-7942207D4D8A}" destId="{0A3DADF4-F640-40BF-ABF1-09E68DF68F9F}" srcOrd="1" destOrd="0" presId="urn:microsoft.com/office/officeart/2005/8/layout/list1"/>
    <dgm:cxn modelId="{7C37EE7E-3A9D-4F6C-84B3-4BF85AE37E07}" type="presParOf" srcId="{D2B4BF33-6CAA-4FEE-99A6-66664141AC02}" destId="{6E236AB0-C469-4501-9238-277342C22F67}" srcOrd="9" destOrd="0" presId="urn:microsoft.com/office/officeart/2005/8/layout/list1"/>
    <dgm:cxn modelId="{9A371706-E963-417D-A10A-94DE424BB878}" type="presParOf" srcId="{D2B4BF33-6CAA-4FEE-99A6-66664141AC02}" destId="{6EA2D413-5237-4AAF-97EC-49F7FAC0467F}" srcOrd="10" destOrd="0" presId="urn:microsoft.com/office/officeart/2005/8/layout/list1"/>
    <dgm:cxn modelId="{DA6372CD-7B21-438E-B919-837C2F2E7EF7}" type="presParOf" srcId="{D2B4BF33-6CAA-4FEE-99A6-66664141AC02}" destId="{C23CCE07-D636-430C-8C64-A0905CE59434}" srcOrd="11" destOrd="0" presId="urn:microsoft.com/office/officeart/2005/8/layout/list1"/>
    <dgm:cxn modelId="{FFE52B70-BDC9-4EBD-875E-51BED4D25FB5}" type="presParOf" srcId="{D2B4BF33-6CAA-4FEE-99A6-66664141AC02}" destId="{BAA8031F-341A-4BB6-AFD5-FF0407CCC6E4}" srcOrd="12" destOrd="0" presId="urn:microsoft.com/office/officeart/2005/8/layout/list1"/>
    <dgm:cxn modelId="{A9208D07-9882-4DD6-81F1-07F303EC1982}" type="presParOf" srcId="{BAA8031F-341A-4BB6-AFD5-FF0407CCC6E4}" destId="{F3ED81EF-D2C5-4513-B4DC-19335756E320}" srcOrd="0" destOrd="0" presId="urn:microsoft.com/office/officeart/2005/8/layout/list1"/>
    <dgm:cxn modelId="{8484B4FD-F8A7-4AB8-8C0C-2032D38F7CB4}" type="presParOf" srcId="{BAA8031F-341A-4BB6-AFD5-FF0407CCC6E4}" destId="{42044DD8-466B-4DA2-9EE2-C30C4ECAD553}" srcOrd="1" destOrd="0" presId="urn:microsoft.com/office/officeart/2005/8/layout/list1"/>
    <dgm:cxn modelId="{19035756-376C-4FB0-AC90-6E4B3A4B88EA}" type="presParOf" srcId="{D2B4BF33-6CAA-4FEE-99A6-66664141AC02}" destId="{B4BC2402-031A-453C-9CD7-BE371938C3F4}" srcOrd="13" destOrd="0" presId="urn:microsoft.com/office/officeart/2005/8/layout/list1"/>
    <dgm:cxn modelId="{69A42243-DDAB-4BAC-A9B4-2E13F1687ECA}" type="presParOf" srcId="{D2B4BF33-6CAA-4FEE-99A6-66664141AC02}" destId="{9AB9F08F-4084-4E0F-A843-B2E3BFCA18D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C6C0F-E6EF-4D33-9CA1-48D101AB1525}">
      <dsp:nvSpPr>
        <dsp:cNvPr id="0" name=""/>
        <dsp:cNvSpPr/>
      </dsp:nvSpPr>
      <dsp:spPr>
        <a:xfrm>
          <a:off x="0" y="437566"/>
          <a:ext cx="2700336" cy="1714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EACEE-B41F-40AB-A4C5-410121608775}">
      <dsp:nvSpPr>
        <dsp:cNvPr id="0" name=""/>
        <dsp:cNvSpPr/>
      </dsp:nvSpPr>
      <dsp:spPr>
        <a:xfrm>
          <a:off x="300037" y="722602"/>
          <a:ext cx="2700336" cy="1714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Fear</a:t>
          </a:r>
        </a:p>
      </dsp:txBody>
      <dsp:txXfrm>
        <a:off x="350259" y="772824"/>
        <a:ext cx="2599892" cy="1614269"/>
      </dsp:txXfrm>
    </dsp:sp>
    <dsp:sp modelId="{D3639643-E61A-455C-A934-6B3FB7BAD213}">
      <dsp:nvSpPr>
        <dsp:cNvPr id="0" name=""/>
        <dsp:cNvSpPr/>
      </dsp:nvSpPr>
      <dsp:spPr>
        <a:xfrm>
          <a:off x="3300411" y="437566"/>
          <a:ext cx="2700336" cy="1714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DF312-FDAC-431F-8A41-0D9D7A910C0D}">
      <dsp:nvSpPr>
        <dsp:cNvPr id="0" name=""/>
        <dsp:cNvSpPr/>
      </dsp:nvSpPr>
      <dsp:spPr>
        <a:xfrm>
          <a:off x="3600448" y="722602"/>
          <a:ext cx="2700336" cy="1714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Reward </a:t>
          </a:r>
        </a:p>
      </dsp:txBody>
      <dsp:txXfrm>
        <a:off x="3650670" y="772824"/>
        <a:ext cx="2599892" cy="1614269"/>
      </dsp:txXfrm>
    </dsp:sp>
    <dsp:sp modelId="{EAE6B15F-E18C-4FD1-927B-5FEBEA4F3092}">
      <dsp:nvSpPr>
        <dsp:cNvPr id="0" name=""/>
        <dsp:cNvSpPr/>
      </dsp:nvSpPr>
      <dsp:spPr>
        <a:xfrm>
          <a:off x="6600822" y="437566"/>
          <a:ext cx="2700336" cy="1714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04E00-2BC5-48E9-80EE-1AF82802B33F}">
      <dsp:nvSpPr>
        <dsp:cNvPr id="0" name=""/>
        <dsp:cNvSpPr/>
      </dsp:nvSpPr>
      <dsp:spPr>
        <a:xfrm>
          <a:off x="6900860" y="722602"/>
          <a:ext cx="2700336" cy="1714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Shame</a:t>
          </a:r>
        </a:p>
      </dsp:txBody>
      <dsp:txXfrm>
        <a:off x="6951082" y="772824"/>
        <a:ext cx="2599892" cy="1614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83E8-D9E0-4C80-821D-05AFC0A296CA}">
      <dsp:nvSpPr>
        <dsp:cNvPr id="0" name=""/>
        <dsp:cNvSpPr/>
      </dsp:nvSpPr>
      <dsp:spPr>
        <a:xfrm>
          <a:off x="0" y="0"/>
          <a:ext cx="8161016" cy="995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Parenting is always shaped by where one looks for identity</a:t>
          </a:r>
        </a:p>
      </dsp:txBody>
      <dsp:txXfrm>
        <a:off x="29162" y="29162"/>
        <a:ext cx="7086600" cy="937356"/>
      </dsp:txXfrm>
    </dsp:sp>
    <dsp:sp modelId="{8B09EF08-B112-42E1-9D2B-2370230D7BBF}">
      <dsp:nvSpPr>
        <dsp:cNvPr id="0" name=""/>
        <dsp:cNvSpPr/>
      </dsp:nvSpPr>
      <dsp:spPr>
        <a:xfrm>
          <a:off x="720089" y="1161627"/>
          <a:ext cx="8161016" cy="995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All our actions and reaction are connected to who we think we are and what we value</a:t>
          </a:r>
        </a:p>
      </dsp:txBody>
      <dsp:txXfrm>
        <a:off x="749251" y="1190789"/>
        <a:ext cx="6735410" cy="937356"/>
      </dsp:txXfrm>
    </dsp:sp>
    <dsp:sp modelId="{A6F30E22-4838-4AE9-8894-5ACA1D3B2C43}">
      <dsp:nvSpPr>
        <dsp:cNvPr id="0" name=""/>
        <dsp:cNvSpPr/>
      </dsp:nvSpPr>
      <dsp:spPr>
        <a:xfrm>
          <a:off x="1440179" y="2323255"/>
          <a:ext cx="8161016" cy="995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you are not resting in your vertical identity, you will look horizontally finding yourself and reason for living in something in the creation. </a:t>
          </a:r>
        </a:p>
      </dsp:txBody>
      <dsp:txXfrm>
        <a:off x="1469341" y="2352417"/>
        <a:ext cx="6735410" cy="937356"/>
      </dsp:txXfrm>
    </dsp:sp>
    <dsp:sp modelId="{8662A20C-BE13-4F4B-BE2D-C9D30A4CE913}">
      <dsp:nvSpPr>
        <dsp:cNvPr id="0" name=""/>
        <dsp:cNvSpPr/>
      </dsp:nvSpPr>
      <dsp:spPr>
        <a:xfrm>
          <a:off x="7513824" y="755057"/>
          <a:ext cx="647192" cy="6471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7659442" y="755057"/>
        <a:ext cx="355956" cy="487012"/>
      </dsp:txXfrm>
    </dsp:sp>
    <dsp:sp modelId="{E3F43922-CD7D-4E8A-9F8E-C0D11DBA38FF}">
      <dsp:nvSpPr>
        <dsp:cNvPr id="0" name=""/>
        <dsp:cNvSpPr/>
      </dsp:nvSpPr>
      <dsp:spPr>
        <a:xfrm>
          <a:off x="8233913" y="1910047"/>
          <a:ext cx="647192" cy="6471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379531" y="1910047"/>
        <a:ext cx="355956" cy="487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37D4A-E581-44F0-A660-0740E494A2E7}">
      <dsp:nvSpPr>
        <dsp:cNvPr id="0" name=""/>
        <dsp:cNvSpPr/>
      </dsp:nvSpPr>
      <dsp:spPr>
        <a:xfrm>
          <a:off x="0" y="0"/>
          <a:ext cx="96011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9D78B-29C2-443F-B755-5508BB3D74F3}">
      <dsp:nvSpPr>
        <dsp:cNvPr id="0" name=""/>
        <dsp:cNvSpPr/>
      </dsp:nvSpPr>
      <dsp:spPr>
        <a:xfrm>
          <a:off x="0" y="0"/>
          <a:ext cx="9601196" cy="82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God’s grace not God’s law can only change children’s heart</a:t>
          </a:r>
        </a:p>
      </dsp:txBody>
      <dsp:txXfrm>
        <a:off x="0" y="0"/>
        <a:ext cx="9601196" cy="829734"/>
      </dsp:txXfrm>
    </dsp:sp>
    <dsp:sp modelId="{03DAD169-0704-4319-8FA2-0792D218C120}">
      <dsp:nvSpPr>
        <dsp:cNvPr id="0" name=""/>
        <dsp:cNvSpPr/>
      </dsp:nvSpPr>
      <dsp:spPr>
        <a:xfrm>
          <a:off x="0" y="829734"/>
          <a:ext cx="96011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E6B94-311F-4BF1-A830-BC49184D1F0A}">
      <dsp:nvSpPr>
        <dsp:cNvPr id="0" name=""/>
        <dsp:cNvSpPr/>
      </dsp:nvSpPr>
      <dsp:spPr>
        <a:xfrm>
          <a:off x="0" y="829734"/>
          <a:ext cx="9601196" cy="82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Recognizing what you are unable to do is essential to good parenting</a:t>
          </a:r>
        </a:p>
      </dsp:txBody>
      <dsp:txXfrm>
        <a:off x="0" y="829734"/>
        <a:ext cx="9601196" cy="829734"/>
      </dsp:txXfrm>
    </dsp:sp>
    <dsp:sp modelId="{E9F4B66B-D1C3-4C50-AF0F-1DCC3C3F8E5C}">
      <dsp:nvSpPr>
        <dsp:cNvPr id="0" name=""/>
        <dsp:cNvSpPr/>
      </dsp:nvSpPr>
      <dsp:spPr>
        <a:xfrm>
          <a:off x="0" y="1659468"/>
          <a:ext cx="96011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D7BB0-C506-4F55-9355-CD812781A19E}">
      <dsp:nvSpPr>
        <dsp:cNvPr id="0" name=""/>
        <dsp:cNvSpPr/>
      </dsp:nvSpPr>
      <dsp:spPr>
        <a:xfrm>
          <a:off x="0" y="1659468"/>
          <a:ext cx="9601196" cy="82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Lasting change occurs when there is change in the heart</a:t>
          </a:r>
        </a:p>
      </dsp:txBody>
      <dsp:txXfrm>
        <a:off x="0" y="1659468"/>
        <a:ext cx="9601196" cy="829734"/>
      </dsp:txXfrm>
    </dsp:sp>
    <dsp:sp modelId="{652802ED-4CD7-479F-A179-E87F509F6693}">
      <dsp:nvSpPr>
        <dsp:cNvPr id="0" name=""/>
        <dsp:cNvSpPr/>
      </dsp:nvSpPr>
      <dsp:spPr>
        <a:xfrm>
          <a:off x="0" y="2489201"/>
          <a:ext cx="96011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8958D-7D45-4FB6-8989-DE1524E43182}">
      <dsp:nvSpPr>
        <dsp:cNvPr id="0" name=""/>
        <dsp:cNvSpPr/>
      </dsp:nvSpPr>
      <dsp:spPr>
        <a:xfrm>
          <a:off x="0" y="2489201"/>
          <a:ext cx="9601196" cy="82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Identity amnesia is real and very natural just like a workaholic!</a:t>
          </a:r>
        </a:p>
      </dsp:txBody>
      <dsp:txXfrm>
        <a:off x="0" y="2489201"/>
        <a:ext cx="9601196" cy="8297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252B1-46A2-445B-9395-987BEEB70786}">
      <dsp:nvSpPr>
        <dsp:cNvPr id="0" name=""/>
        <dsp:cNvSpPr/>
      </dsp:nvSpPr>
      <dsp:spPr>
        <a:xfrm>
          <a:off x="0" y="340787"/>
          <a:ext cx="960119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75054-BAFE-4863-9614-859ECDA9932E}">
      <dsp:nvSpPr>
        <dsp:cNvPr id="0" name=""/>
        <dsp:cNvSpPr/>
      </dsp:nvSpPr>
      <dsp:spPr>
        <a:xfrm>
          <a:off x="480059" y="75107"/>
          <a:ext cx="672083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Same time, Same place</a:t>
          </a:r>
        </a:p>
      </dsp:txBody>
      <dsp:txXfrm>
        <a:off x="505998" y="101046"/>
        <a:ext cx="6668959" cy="479482"/>
      </dsp:txXfrm>
    </dsp:sp>
    <dsp:sp modelId="{6E0E3213-5045-4792-BAEE-80D695396DD2}">
      <dsp:nvSpPr>
        <dsp:cNvPr id="0" name=""/>
        <dsp:cNvSpPr/>
      </dsp:nvSpPr>
      <dsp:spPr>
        <a:xfrm>
          <a:off x="0" y="1157268"/>
          <a:ext cx="960119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97355-6600-46A5-9AF4-E077FDA0665B}">
      <dsp:nvSpPr>
        <dsp:cNvPr id="0" name=""/>
        <dsp:cNvSpPr/>
      </dsp:nvSpPr>
      <dsp:spPr>
        <a:xfrm>
          <a:off x="480059" y="891588"/>
          <a:ext cx="672083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Discussing principles Process, Lost, Authority</a:t>
          </a:r>
        </a:p>
      </dsp:txBody>
      <dsp:txXfrm>
        <a:off x="505998" y="917527"/>
        <a:ext cx="6668959" cy="479482"/>
      </dsp:txXfrm>
    </dsp:sp>
    <dsp:sp modelId="{6EA2D413-5237-4AAF-97EC-49F7FAC0467F}">
      <dsp:nvSpPr>
        <dsp:cNvPr id="0" name=""/>
        <dsp:cNvSpPr/>
      </dsp:nvSpPr>
      <dsp:spPr>
        <a:xfrm>
          <a:off x="0" y="1973748"/>
          <a:ext cx="960119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3DADF4-F640-40BF-ABF1-09E68DF68F9F}">
      <dsp:nvSpPr>
        <dsp:cNvPr id="0" name=""/>
        <dsp:cNvSpPr/>
      </dsp:nvSpPr>
      <dsp:spPr>
        <a:xfrm>
          <a:off x="480059" y="1708068"/>
          <a:ext cx="672083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This presentation was recorded for later viewing</a:t>
          </a:r>
        </a:p>
      </dsp:txBody>
      <dsp:txXfrm>
        <a:off x="505998" y="1734007"/>
        <a:ext cx="6668959" cy="479482"/>
      </dsp:txXfrm>
    </dsp:sp>
    <dsp:sp modelId="{9AB9F08F-4084-4E0F-A843-B2E3BFCA18D8}">
      <dsp:nvSpPr>
        <dsp:cNvPr id="0" name=""/>
        <dsp:cNvSpPr/>
      </dsp:nvSpPr>
      <dsp:spPr>
        <a:xfrm>
          <a:off x="0" y="2790228"/>
          <a:ext cx="960119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44DD8-466B-4DA2-9EE2-C30C4ECAD553}">
      <dsp:nvSpPr>
        <dsp:cNvPr id="0" name=""/>
        <dsp:cNvSpPr/>
      </dsp:nvSpPr>
      <dsp:spPr>
        <a:xfrm>
          <a:off x="480059" y="2524548"/>
          <a:ext cx="672083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PowerPoints slides will also be available</a:t>
          </a:r>
        </a:p>
      </dsp:txBody>
      <dsp:txXfrm>
        <a:off x="505998" y="2550487"/>
        <a:ext cx="6668959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73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048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75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89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67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653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62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5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9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8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1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85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45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5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3.png"/><Relationship Id="rId7" Type="http://schemas.openxmlformats.org/officeDocument/2006/relationships/diagramData" Target="../diagrams/data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microsoft.com/office/2007/relationships/diagramDrawing" Target="../diagrams/drawing3.xml"/><Relationship Id="rId5" Type="http://schemas.openxmlformats.org/officeDocument/2006/relationships/image" Target="../media/image17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ading a book and drinking coffee on the table">
            <a:extLst>
              <a:ext uri="{FF2B5EF4-FFF2-40B4-BE49-F238E27FC236}">
                <a16:creationId xmlns:a16="http://schemas.microsoft.com/office/drawing/2014/main" id="{F3F92069-96D7-4B7C-93EF-28B7BE3A2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8" r="-1" b="1344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5B96D-A288-4C17-8C95-398D52BE8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6721"/>
            <a:ext cx="9144000" cy="11526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Parenting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F9EDE-46C4-42FC-8072-A9E4D9B6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6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0752-BF52-4178-BF21-5FCDE627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4CF2-FE6C-431C-9038-85F8139D6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Use every opportunity to preach and model the Gospel to your children.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91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E590-C5FE-4EBE-B9B9-3B88D308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CABD6-FA5D-43AF-BC09-2071B3528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Principle: Recognizing what you are unable to do is essential to good parenting</a:t>
            </a:r>
          </a:p>
        </p:txBody>
      </p:sp>
    </p:spTree>
    <p:extLst>
      <p:ext uri="{BB962C8B-B14F-4D97-AF65-F5344CB8AC3E}">
        <p14:creationId xmlns:p14="http://schemas.microsoft.com/office/powerpoint/2010/main" val="4130009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2824-5D32-48CE-A386-CD2E306C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ABE38-8369-499D-B116-65423BE7E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Driver- Road laws </a:t>
            </a:r>
          </a:p>
          <a:p>
            <a:r>
              <a:rPr lang="en-US" dirty="0"/>
              <a:t>Medical professionals- Scope of practice</a:t>
            </a:r>
          </a:p>
          <a:p>
            <a:r>
              <a:rPr lang="en-US" dirty="0"/>
              <a:t>Christian Parents- Guidelines, Instruction By laws, Commandments</a:t>
            </a:r>
          </a:p>
          <a:p>
            <a:pPr lvl="1"/>
            <a:r>
              <a:rPr lang="en-US" dirty="0"/>
              <a:t>Tools to help Him form a human soul</a:t>
            </a:r>
          </a:p>
        </p:txBody>
      </p:sp>
    </p:spTree>
    <p:extLst>
      <p:ext uri="{BB962C8B-B14F-4D97-AF65-F5344CB8AC3E}">
        <p14:creationId xmlns:p14="http://schemas.microsoft.com/office/powerpoint/2010/main" val="234933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ABAEA8-70D9-403D-B3DC-4E9B80D6164C}"/>
              </a:ext>
            </a:extLst>
          </p:cNvPr>
          <p:cNvSpPr/>
          <p:nvPr/>
        </p:nvSpPr>
        <p:spPr>
          <a:xfrm rot="2281362">
            <a:off x="2953957" y="2321007"/>
            <a:ext cx="628409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Change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'No' sign">
                <a:extLst>
                  <a:ext uri="{FF2B5EF4-FFF2-40B4-BE49-F238E27FC236}">
                    <a16:creationId xmlns:a16="http://schemas.microsoft.com/office/drawing/2014/main" id="{509F044E-153F-46DB-9B6C-4E530798C5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2396150"/>
                  </p:ext>
                </p:extLst>
              </p:nvPr>
            </p:nvGraphicFramePr>
            <p:xfrm>
              <a:off x="4027095" y="1353671"/>
              <a:ext cx="4332375" cy="43458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32375" cy="43458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0800" dist="50800" dir="5400000" algn="ctr" rotWithShape="0">
                        <a:srgbClr val="000000"/>
                      </a:outerShdw>
                    </a:effectLst>
                  </am3d:spPr>
                  <am3d:camera>
                    <am3d:pos x="0" y="0" z="665926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08471" d="1000000"/>
                    <am3d:preTrans dx="6" dy="-18000000" dz="606"/>
                    <am3d:scale>
                      <am3d:sx n="1000000" d="1000000"/>
                      <am3d:sy n="1000000" d="1000000"/>
                      <am3d:sz n="1000000" d="1000000"/>
                    </am3d:scale>
                    <am3d:rot ax="85955" ay="228632" az="57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3978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'No' sign">
                <a:extLst>
                  <a:ext uri="{FF2B5EF4-FFF2-40B4-BE49-F238E27FC236}">
                    <a16:creationId xmlns:a16="http://schemas.microsoft.com/office/drawing/2014/main" id="{509F044E-153F-46DB-9B6C-4E530798C5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7095" y="1353671"/>
                <a:ext cx="4332375" cy="4345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364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62FC9EE-0B19-483C-8313-DCAA6935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Strategies </a:t>
            </a:r>
          </a:p>
        </p:txBody>
      </p:sp>
      <p:graphicFrame>
        <p:nvGraphicFramePr>
          <p:cNvPr id="19" name="Content Placeholder 16">
            <a:extLst>
              <a:ext uri="{FF2B5EF4-FFF2-40B4-BE49-F238E27FC236}">
                <a16:creationId xmlns:a16="http://schemas.microsoft.com/office/drawing/2014/main" id="{40B509D5-2385-46D9-B3DD-8C350BC4BE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349787"/>
              </p:ext>
            </p:extLst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616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CEE6-BD37-43BF-AC5E-F378F610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BF10-E667-4830-A2E2-EA285BC72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we use those “strategies”?</a:t>
            </a:r>
          </a:p>
          <a:p>
            <a:pPr lvl="1"/>
            <a:r>
              <a:rPr lang="en-US" dirty="0"/>
              <a:t>Tried</a:t>
            </a:r>
          </a:p>
          <a:p>
            <a:pPr lvl="1"/>
            <a:r>
              <a:rPr lang="en-US" dirty="0"/>
              <a:t>Interfere with your life</a:t>
            </a:r>
          </a:p>
          <a:p>
            <a:r>
              <a:rPr lang="en-US" dirty="0"/>
              <a:t>Temporary effect with the potential of long-lasting effects!</a:t>
            </a:r>
          </a:p>
          <a:p>
            <a:pPr lvl="1"/>
            <a:r>
              <a:rPr lang="en-US" dirty="0"/>
              <a:t>Fear of no one</a:t>
            </a:r>
          </a:p>
          <a:p>
            <a:pPr lvl="1"/>
            <a:r>
              <a:rPr lang="en-US" dirty="0"/>
              <a:t>Expects reward with job and school</a:t>
            </a:r>
          </a:p>
          <a:p>
            <a:pPr lvl="1"/>
            <a:r>
              <a:rPr lang="en-US" dirty="0"/>
              <a:t>Lack of confidence</a:t>
            </a:r>
          </a:p>
        </p:txBody>
      </p:sp>
    </p:spTree>
    <p:extLst>
      <p:ext uri="{BB962C8B-B14F-4D97-AF65-F5344CB8AC3E}">
        <p14:creationId xmlns:p14="http://schemas.microsoft.com/office/powerpoint/2010/main" val="1692217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B02E5C-ED8D-4991-BEC0-F587413A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53D5C-90CC-45A2-A2D9-246472CA0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God has given us the authority for the </a:t>
            </a:r>
            <a:r>
              <a:rPr lang="en-US" sz="2600" b="1" dirty="0"/>
              <a:t>work</a:t>
            </a:r>
            <a:r>
              <a:rPr lang="en-US" sz="2600" dirty="0"/>
              <a:t> of change, but not the power to make that change happen.</a:t>
            </a:r>
          </a:p>
          <a:p>
            <a:r>
              <a:rPr lang="en-US" sz="2600" dirty="0"/>
              <a:t>Faithfully humble ourselves in being willing to participate in God’s work of change</a:t>
            </a:r>
          </a:p>
          <a:p>
            <a:r>
              <a:rPr lang="en-US" sz="2600" dirty="0"/>
              <a:t>If we could change people, then Jesus wasn’t needed.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3E69F-6093-4400-80F8-C1DF0035F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3088216"/>
            <a:ext cx="3613772" cy="23812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F968F-31F5-4FA8-A453-732BE1961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41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06CE96-7358-455D-AD57-1D942266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Inability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53011A-B758-4CFC-8BA3-DEDAC8ADF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89" cy="1822514"/>
          </a:xfrm>
        </p:spPr>
        <p:txBody>
          <a:bodyPr>
            <a:normAutofit/>
          </a:bodyPr>
          <a:lstStyle/>
          <a:p>
            <a:r>
              <a:rPr lang="en-US" sz="3600" dirty="0"/>
              <a:t>God has simply called you as a parent to be humble and faithful tool OF (not TO) change in the lives of your children </a:t>
            </a:r>
          </a:p>
        </p:txBody>
      </p:sp>
    </p:spTree>
    <p:extLst>
      <p:ext uri="{BB962C8B-B14F-4D97-AF65-F5344CB8AC3E}">
        <p14:creationId xmlns:p14="http://schemas.microsoft.com/office/powerpoint/2010/main" val="287800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33668A-58CA-4595-B7C3-5C27651A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Identity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0A64A0-906A-408E-97D8-439B25AAB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066" y="3846051"/>
            <a:ext cx="8158689" cy="1909290"/>
          </a:xfrm>
        </p:spPr>
        <p:txBody>
          <a:bodyPr>
            <a:normAutofit/>
          </a:bodyPr>
          <a:lstStyle/>
          <a:p>
            <a:r>
              <a:rPr lang="en-US" sz="3600" dirty="0"/>
              <a:t>Principle: If you are not resting as a parent in your identity in Christ, you will look for identity in your children</a:t>
            </a:r>
          </a:p>
        </p:txBody>
      </p:sp>
    </p:spTree>
    <p:extLst>
      <p:ext uri="{BB962C8B-B14F-4D97-AF65-F5344CB8AC3E}">
        <p14:creationId xmlns:p14="http://schemas.microsoft.com/office/powerpoint/2010/main" val="2867602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5912DC-C140-455F-A9B0-3629F7D2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Love Struggle </a:t>
            </a:r>
            <a:br>
              <a:rPr lang="en-US" dirty="0"/>
            </a:br>
            <a:r>
              <a:rPr lang="en-US" dirty="0"/>
              <a:t>Vs</a:t>
            </a:r>
            <a:br>
              <a:rPr lang="en-US" dirty="0"/>
            </a:br>
            <a:r>
              <a:rPr lang="en-US" dirty="0"/>
              <a:t> Identity Struggle</a:t>
            </a:r>
          </a:p>
        </p:txBody>
      </p:sp>
      <p:pic>
        <p:nvPicPr>
          <p:cNvPr id="12" name="Content Placeholder 11" descr="Person checking the window">
            <a:extLst>
              <a:ext uri="{FF2B5EF4-FFF2-40B4-BE49-F238E27FC236}">
                <a16:creationId xmlns:a16="http://schemas.microsoft.com/office/drawing/2014/main" id="{4648CCA6-4EBF-4740-9C29-66461EF8A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605492"/>
            <a:ext cx="5470525" cy="364701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643BB6-DEB9-4C1E-9E03-9EC9E6FDD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Do you </a:t>
            </a:r>
            <a:r>
              <a:rPr lang="en-US" sz="2000"/>
              <a:t>ever wonder </a:t>
            </a:r>
            <a:r>
              <a:rPr lang="en-US" sz="2000" dirty="0"/>
              <a:t>why your children hurt you so much, make you angry and steal your joy?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2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dog, indoor, wall, floor&#10;&#10;Description automatically generated">
            <a:extLst>
              <a:ext uri="{FF2B5EF4-FFF2-40B4-BE49-F238E27FC236}">
                <a16:creationId xmlns:a16="http://schemas.microsoft.com/office/drawing/2014/main" id="{A079A665-E149-4EBE-BB22-FDF5F7681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7" r="2" b="6166"/>
          <a:stretch/>
        </p:blipFill>
        <p:spPr>
          <a:xfrm>
            <a:off x="438050" y="2782003"/>
            <a:ext cx="4268712" cy="3339221"/>
          </a:xfrm>
          <a:prstGeom prst="rect">
            <a:avLst/>
          </a:prstGeom>
        </p:spPr>
      </p:pic>
      <p:pic>
        <p:nvPicPr>
          <p:cNvPr id="3" name="Google Shape;120;p4" descr="C:\Users\Sherrell\Desktop\The boys.jpg">
            <a:extLst>
              <a:ext uri="{FF2B5EF4-FFF2-40B4-BE49-F238E27FC236}">
                <a16:creationId xmlns:a16="http://schemas.microsoft.com/office/drawing/2014/main" id="{934B17B9-E036-430D-884A-B4B416B36711}"/>
              </a:ext>
            </a:extLst>
          </p:cNvPr>
          <p:cNvPicPr preferRelativeResize="0"/>
          <p:nvPr/>
        </p:nvPicPr>
        <p:blipFill rotWithShape="1">
          <a:blip r:embed="rId3"/>
          <a:srcRect r="2" b="18469"/>
          <a:stretch/>
        </p:blipFill>
        <p:spPr>
          <a:xfrm>
            <a:off x="455689" y="357168"/>
            <a:ext cx="2048359" cy="2226786"/>
          </a:xfrm>
          <a:prstGeom prst="rect">
            <a:avLst/>
          </a:prstGeom>
          <a:noFill/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1D02AA7-4552-4C24-BB81-51006DF1F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9" r="29648" b="-3"/>
          <a:stretch/>
        </p:blipFill>
        <p:spPr>
          <a:xfrm>
            <a:off x="2835522" y="355193"/>
            <a:ext cx="2053923" cy="2228761"/>
          </a:xfrm>
          <a:prstGeom prst="rect">
            <a:avLst/>
          </a:prstGeom>
        </p:spPr>
      </p:pic>
      <p:pic>
        <p:nvPicPr>
          <p:cNvPr id="2" name="Google Shape;118;p4">
            <a:extLst>
              <a:ext uri="{FF2B5EF4-FFF2-40B4-BE49-F238E27FC236}">
                <a16:creationId xmlns:a16="http://schemas.microsoft.com/office/drawing/2014/main" id="{4A029B6E-D6D7-40CF-B614-5C7035D9305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5706" r="5701"/>
          <a:stretch/>
        </p:blipFill>
        <p:spPr>
          <a:xfrm rot="10800000">
            <a:off x="5072129" y="355193"/>
            <a:ext cx="6786873" cy="5745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014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13D409-2443-4AA3-AA30-78B34098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900789A-A2D7-4C75-A96F-31BA03A559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3753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41D006-48B2-4345-8FE4-FFD4C3AA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FD9C24-AF07-431E-B4D0-2818E7389B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It very natural to get lost in a role </a:t>
            </a:r>
          </a:p>
          <a:p>
            <a:pPr lvl="1"/>
            <a:r>
              <a:rPr lang="en-US" dirty="0"/>
              <a:t>Identity Amnesia</a:t>
            </a:r>
          </a:p>
          <a:p>
            <a:r>
              <a:rPr lang="en-US" dirty="0"/>
              <a:t>2 Peter 1:8-9</a:t>
            </a:r>
          </a:p>
        </p:txBody>
      </p:sp>
      <p:pic>
        <p:nvPicPr>
          <p:cNvPr id="8" name="Content Placeholder 7" descr="Parents with child">
            <a:extLst>
              <a:ext uri="{FF2B5EF4-FFF2-40B4-BE49-F238E27FC236}">
                <a16:creationId xmlns:a16="http://schemas.microsoft.com/office/drawing/2014/main" id="{691C0388-9805-4E5A-A293-FAF1C1ADE6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643072"/>
            <a:ext cx="4718050" cy="3145069"/>
          </a:xfrm>
        </p:spPr>
      </p:pic>
    </p:spTree>
    <p:extLst>
      <p:ext uri="{BB962C8B-B14F-4D97-AF65-F5344CB8AC3E}">
        <p14:creationId xmlns:p14="http://schemas.microsoft.com/office/powerpoint/2010/main" val="3083256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5AF7-69FB-4972-B8D0-E0F971A9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know if you are lost?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39818-78C8-4EAE-A8CE-2199950EE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much focus on success</a:t>
            </a:r>
          </a:p>
          <a:p>
            <a:r>
              <a:rPr lang="en-US" dirty="0"/>
              <a:t>Too much concern about reputation</a:t>
            </a:r>
          </a:p>
          <a:p>
            <a:r>
              <a:rPr lang="en-US" dirty="0"/>
              <a:t>Too great a desire for control</a:t>
            </a:r>
          </a:p>
          <a:p>
            <a:r>
              <a:rPr lang="en-US" dirty="0"/>
              <a:t>Too much emphasis on doing rather than being</a:t>
            </a:r>
          </a:p>
          <a:p>
            <a:r>
              <a:rPr lang="en-US" dirty="0"/>
              <a:t>Too much temptation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125345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1108-7151-428E-9917-0697AE92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49EA2-9F75-4F43-BAE9-EFDFF0EB5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 does not bring us to it without getting us through it!</a:t>
            </a:r>
          </a:p>
          <a:p>
            <a:r>
              <a:rPr lang="en-US" dirty="0"/>
              <a:t>His promise is real and true</a:t>
            </a:r>
          </a:p>
          <a:p>
            <a:r>
              <a:rPr lang="en-US" dirty="0"/>
              <a:t>Don’t make it harder than what it needs to be</a:t>
            </a:r>
          </a:p>
          <a:p>
            <a:r>
              <a:rPr lang="en-US" dirty="0"/>
              <a:t>You are a tool of change in forming of a human soul</a:t>
            </a:r>
          </a:p>
          <a:p>
            <a:r>
              <a:rPr lang="en-US" dirty="0"/>
              <a:t>Work life balance</a:t>
            </a:r>
          </a:p>
        </p:txBody>
      </p:sp>
    </p:spTree>
    <p:extLst>
      <p:ext uri="{BB962C8B-B14F-4D97-AF65-F5344CB8AC3E}">
        <p14:creationId xmlns:p14="http://schemas.microsoft.com/office/powerpoint/2010/main" val="260556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14F7DB2-2747-44B1-8CCD-EA4CF6EAB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274392-2BAA-4EFD-A7A4-941ABF7B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E9F97B-B428-4C46-8004-BC4A40DEF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C42F04-DEA1-45C3-9F84-8B1652F9C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860151-6D39-4EDD-99B8-908690A0D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02D87C-1E23-4B24-AFE6-A85743C72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9369C1F-C4A4-40B4-B6E0-2858C840F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tretch/>
          </a:blipFill>
          <a:ln w="15875" cap="flat" cmpd="sng" algn="ctr">
            <a:solidFill>
              <a:srgbClr val="D9B24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C6A0EE-D2D9-448F-B083-7DEEB674B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7253DE-5BF0-4771-B8BD-50116225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Take Away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DC9B3E-DC68-4FF2-9781-CB1E626F5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ext Placeholder 2">
            <a:extLst>
              <a:ext uri="{FF2B5EF4-FFF2-40B4-BE49-F238E27FC236}">
                <a16:creationId xmlns:a16="http://schemas.microsoft.com/office/drawing/2014/main" id="{73566D74-2B50-444A-8E3D-45166C205D38}"/>
              </a:ext>
            </a:extLst>
          </p:cNvPr>
          <p:cNvGraphicFramePr/>
          <p:nvPr/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1991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D837-1C73-4E64-98C5-9236F5A6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Week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41680508-B08A-4A13-B016-7D71570B67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81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67D537-2E3B-4FA8-95C1-D7E02265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4DC467-7891-443B-84EA-66A43A3A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35C1051E-D8FD-4962-B2D9-2FDEDC19E1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r="1" b="6844"/>
          <a:stretch/>
        </p:blipFill>
        <p:spPr>
          <a:xfrm>
            <a:off x="493217" y="488137"/>
            <a:ext cx="11227442" cy="58832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CA33FD-D0C5-4C9F-B64A-AC7E224E1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8BB91-6F0F-4CD7-BFC1-AEA68256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dirty="0"/>
              <a:t>Recap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F5A80F-0E52-4137-B9D0-92B0AA811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17">
            <a:extLst>
              <a:ext uri="{FF2B5EF4-FFF2-40B4-BE49-F238E27FC236}">
                <a16:creationId xmlns:a16="http://schemas.microsoft.com/office/drawing/2014/main" id="{65139F4B-2CBD-4156-92F1-B6A65F08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 useBgFill="1">
          <p:nvSpPr>
            <p:cNvPr id="25" name="Rounded Rectangle 20">
              <a:extLst>
                <a:ext uri="{FF2B5EF4-FFF2-40B4-BE49-F238E27FC236}">
                  <a16:creationId xmlns:a16="http://schemas.microsoft.com/office/drawing/2014/main" id="{318D8D75-47F8-4373-86E7-D5DBA8913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6" name="Picture 19">
              <a:extLst>
                <a:ext uri="{FF2B5EF4-FFF2-40B4-BE49-F238E27FC236}">
                  <a16:creationId xmlns:a16="http://schemas.microsoft.com/office/drawing/2014/main" id="{AD772C03-6ACE-4F15-86B6-E8FF88CE8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1" name="Rounded Rectangle 22">
              <a:extLst>
                <a:ext uri="{FF2B5EF4-FFF2-40B4-BE49-F238E27FC236}">
                  <a16:creationId xmlns:a16="http://schemas.microsoft.com/office/drawing/2014/main" id="{DD5AF6AF-C4BA-4392-8ECA-EBE15C347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70AC5D-09DC-4A21-A963-F058C60A8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11370B-BBB7-41BE-9175-E4287DA33383}"/>
              </a:ext>
            </a:extLst>
          </p:cNvPr>
          <p:cNvSpPr txBox="1"/>
          <p:nvPr/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8001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Principle #1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CALLING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:</a:t>
            </a:r>
            <a:r>
              <a:rPr lang="en-US" sz="20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Nothing is more important in your life than being one of God’s tools to form a human soul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Ownership versus Ambassador parenting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God hasn’t made a mistake in tasking you with being His tool for the forming of the souls of our children</a:t>
            </a:r>
          </a:p>
          <a:p>
            <a:pPr marL="8001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Principle #2 </a:t>
            </a:r>
            <a:r>
              <a:rPr lang="en-US" sz="2000" b="1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GRACE</a:t>
            </a:r>
            <a:r>
              <a:rPr lang="en-US" sz="20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: God never calls you to a task without giving you what you need to do it. He never sends you without going with you.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37210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0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God’s grace is needed in successful parenting</a:t>
            </a:r>
          </a:p>
        </p:txBody>
      </p:sp>
    </p:spTree>
    <p:extLst>
      <p:ext uri="{BB962C8B-B14F-4D97-AF65-F5344CB8AC3E}">
        <p14:creationId xmlns:p14="http://schemas.microsoft.com/office/powerpoint/2010/main" val="124338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0752-BF52-4178-BF21-5FCDE627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Law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4CF2-FE6C-431C-9038-85F8139D6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Principle: Your children need God’s law, but you cannot ask the law to do what only grace can accomplish.</a:t>
            </a:r>
          </a:p>
        </p:txBody>
      </p:sp>
    </p:spTree>
    <p:extLst>
      <p:ext uri="{BB962C8B-B14F-4D97-AF65-F5344CB8AC3E}">
        <p14:creationId xmlns:p14="http://schemas.microsoft.com/office/powerpoint/2010/main" val="178903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0752-BF52-4178-BF21-5FCDE627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4CF2-FE6C-431C-9038-85F8139D6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Where are you placing your confidence?</a:t>
            </a:r>
          </a:p>
          <a:p>
            <a:endParaRPr lang="en-US" sz="3200" dirty="0"/>
          </a:p>
          <a:p>
            <a:r>
              <a:rPr lang="en-US" sz="3200" dirty="0"/>
              <a:t>What tool are you relying on to parent your children?</a:t>
            </a:r>
          </a:p>
          <a:p>
            <a:endParaRPr lang="en-US" sz="3200" dirty="0"/>
          </a:p>
          <a:p>
            <a:r>
              <a:rPr lang="en-US" sz="3200" dirty="0"/>
              <a:t>Is that tool of change the correct tool for the job?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10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0752-BF52-4178-BF21-5FCDE627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4CF2-FE6C-431C-9038-85F8139D6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If rules and regulations had the power to change the heart and life of your child, rescuing your child from themselves and giving them a heart of submission and faith, Jesus would have never needed to come! </a:t>
            </a:r>
          </a:p>
        </p:txBody>
      </p:sp>
    </p:spTree>
    <p:extLst>
      <p:ext uri="{BB962C8B-B14F-4D97-AF65-F5344CB8AC3E}">
        <p14:creationId xmlns:p14="http://schemas.microsoft.com/office/powerpoint/2010/main" val="144413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0752-BF52-4178-BF21-5FCDE627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4CF2-FE6C-431C-9038-85F8139D6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/>
              <a:t>God’s Law is the ultimate measuring system. It gives children:</a:t>
            </a:r>
          </a:p>
          <a:p>
            <a:pPr lvl="1"/>
            <a:r>
              <a:rPr lang="en-US" sz="2600" dirty="0"/>
              <a:t>The difference between right and wrong</a:t>
            </a:r>
          </a:p>
          <a:p>
            <a:pPr lvl="1"/>
            <a:r>
              <a:rPr lang="en-US" sz="2600" dirty="0"/>
              <a:t>Tracks to stay on</a:t>
            </a:r>
          </a:p>
          <a:p>
            <a:pPr lvl="1"/>
            <a:r>
              <a:rPr lang="en-US" sz="2600" dirty="0"/>
              <a:t>Boundaries to stay inside</a:t>
            </a:r>
          </a:p>
          <a:p>
            <a:pPr lvl="1"/>
            <a:r>
              <a:rPr lang="en-US" sz="2600" dirty="0"/>
              <a:t>Guiding and protecting wisdom</a:t>
            </a:r>
          </a:p>
          <a:p>
            <a:pPr lvl="1"/>
            <a:r>
              <a:rPr lang="en-US" sz="2600" dirty="0"/>
              <a:t>Grace of conviction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0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0752-BF52-4178-BF21-5FCDE627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Law </a:t>
            </a:r>
            <a:br>
              <a:rPr lang="en-US" dirty="0"/>
            </a:br>
            <a:r>
              <a:rPr lang="en-US" dirty="0"/>
              <a:t>CANNOT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4CF2-FE6C-431C-9038-85F8139D6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Give your child a heart</a:t>
            </a:r>
          </a:p>
          <a:p>
            <a:r>
              <a:rPr lang="en-US" sz="3200" dirty="0"/>
              <a:t>Create lasting change</a:t>
            </a:r>
          </a:p>
          <a:p>
            <a:r>
              <a:rPr lang="en-US" sz="3200" dirty="0"/>
              <a:t>Rescue</a:t>
            </a:r>
          </a:p>
          <a:p>
            <a:r>
              <a:rPr lang="en-US" sz="3200" dirty="0"/>
              <a:t>Redeem</a:t>
            </a:r>
          </a:p>
          <a:p>
            <a:r>
              <a:rPr lang="en-US" sz="3200" dirty="0"/>
              <a:t>Restore</a:t>
            </a:r>
          </a:p>
        </p:txBody>
      </p:sp>
    </p:spTree>
    <p:extLst>
      <p:ext uri="{BB962C8B-B14F-4D97-AF65-F5344CB8AC3E}">
        <p14:creationId xmlns:p14="http://schemas.microsoft.com/office/powerpoint/2010/main" val="356142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0752-BF52-4178-BF21-5FCDE627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4CF2-FE6C-431C-9038-85F8139D6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It is the sin inside our children that ruins everything, makes parenting difficult, demanding and exhausting, SO you (the Parent) must constantly exhibit and teach God’s grace to them. </a:t>
            </a:r>
          </a:p>
        </p:txBody>
      </p:sp>
    </p:spTree>
    <p:extLst>
      <p:ext uri="{BB962C8B-B14F-4D97-AF65-F5344CB8AC3E}">
        <p14:creationId xmlns:p14="http://schemas.microsoft.com/office/powerpoint/2010/main" val="4206443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3050</TotalTime>
  <Words>723</Words>
  <Application>Microsoft Office PowerPoint</Application>
  <PresentationFormat>Widescreen</PresentationFormat>
  <Paragraphs>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Garamond</vt:lpstr>
      <vt:lpstr>Organic</vt:lpstr>
      <vt:lpstr>Parenting class</vt:lpstr>
      <vt:lpstr>PowerPoint Presentation</vt:lpstr>
      <vt:lpstr>Recap</vt:lpstr>
      <vt:lpstr>Law </vt:lpstr>
      <vt:lpstr>Law </vt:lpstr>
      <vt:lpstr>Law</vt:lpstr>
      <vt:lpstr>Law</vt:lpstr>
      <vt:lpstr>Law  CANNOT</vt:lpstr>
      <vt:lpstr>Law</vt:lpstr>
      <vt:lpstr>Law</vt:lpstr>
      <vt:lpstr>Inability</vt:lpstr>
      <vt:lpstr>Job Description</vt:lpstr>
      <vt:lpstr>PowerPoint Presentation</vt:lpstr>
      <vt:lpstr>Strategies </vt:lpstr>
      <vt:lpstr> Strategies</vt:lpstr>
      <vt:lpstr>Work </vt:lpstr>
      <vt:lpstr>Inability</vt:lpstr>
      <vt:lpstr>Identity </vt:lpstr>
      <vt:lpstr>Love Struggle  Vs  Identity Struggle</vt:lpstr>
      <vt:lpstr>Identity</vt:lpstr>
      <vt:lpstr>Identity</vt:lpstr>
      <vt:lpstr>How do you know if you are lost?</vt:lpstr>
      <vt:lpstr>Refocus</vt:lpstr>
      <vt:lpstr>Take Away</vt:lpstr>
      <vt:lpstr>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Parenting class</dc:title>
  <dc:creator>Shantaniece Sherrell</dc:creator>
  <cp:lastModifiedBy>Shantaniece Sherrell</cp:lastModifiedBy>
  <cp:revision>11</cp:revision>
  <dcterms:created xsi:type="dcterms:W3CDTF">2021-10-08T16:09:51Z</dcterms:created>
  <dcterms:modified xsi:type="dcterms:W3CDTF">2021-10-10T19:01:21Z</dcterms:modified>
</cp:coreProperties>
</file>