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2" r:id="rId3"/>
    <p:sldId id="277" r:id="rId4"/>
    <p:sldId id="278" r:id="rId5"/>
    <p:sldId id="279" r:id="rId6"/>
    <p:sldId id="305" r:id="rId7"/>
    <p:sldId id="307" r:id="rId8"/>
    <p:sldId id="308" r:id="rId9"/>
    <p:sldId id="309" r:id="rId10"/>
    <p:sldId id="310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303" r:id="rId19"/>
    <p:sldId id="290" r:id="rId20"/>
    <p:sldId id="304" r:id="rId21"/>
    <p:sldId id="311" r:id="rId22"/>
    <p:sldId id="27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2" autoAdjust="0"/>
    <p:restoredTop sz="94660"/>
  </p:normalViewPr>
  <p:slideViewPr>
    <p:cSldViewPr snapToGrid="0">
      <p:cViewPr varScale="1">
        <p:scale>
          <a:sx n="59" d="100"/>
          <a:sy n="59" d="100"/>
        </p:scale>
        <p:origin x="54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02C685-36B1-4BAE-A0D9-99754B43399C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7FA753-3A3A-403E-B466-F1872DEACBED}">
      <dgm:prSet/>
      <dgm:spPr/>
      <dgm:t>
        <a:bodyPr/>
        <a:lstStyle/>
        <a:p>
          <a:r>
            <a:rPr lang="en-US" dirty="0" smtClean="0"/>
            <a:t>October 24 : Single Parenting</a:t>
          </a:r>
          <a:endParaRPr lang="en-US" dirty="0"/>
        </a:p>
      </dgm:t>
    </dgm:pt>
    <dgm:pt modelId="{A2BA9E8A-E1CC-4067-AA0B-50EA169176B1}" type="parTrans" cxnId="{BFBCE20F-3981-4FFD-BCAF-141ED1702D95}">
      <dgm:prSet/>
      <dgm:spPr/>
      <dgm:t>
        <a:bodyPr/>
        <a:lstStyle/>
        <a:p>
          <a:endParaRPr lang="en-US"/>
        </a:p>
      </dgm:t>
    </dgm:pt>
    <dgm:pt modelId="{58709044-CE81-4B2F-9A00-B81274A2EC3F}" type="sibTrans" cxnId="{BFBCE20F-3981-4FFD-BCAF-141ED1702D95}">
      <dgm:prSet/>
      <dgm:spPr/>
      <dgm:t>
        <a:bodyPr/>
        <a:lstStyle/>
        <a:p>
          <a:endParaRPr lang="en-US"/>
        </a:p>
      </dgm:t>
    </dgm:pt>
    <dgm:pt modelId="{B1D0B98F-AD6F-493C-A9AE-A291D73DCFEA}">
      <dgm:prSet/>
      <dgm:spPr/>
      <dgm:t>
        <a:bodyPr/>
        <a:lstStyle/>
        <a:p>
          <a:r>
            <a:rPr lang="en-US" dirty="0" smtClean="0"/>
            <a:t>October 31: Trunk or Treat, 2-5pm New Era Church Parking Lot</a:t>
          </a:r>
          <a:endParaRPr lang="en-US" dirty="0"/>
        </a:p>
      </dgm:t>
    </dgm:pt>
    <dgm:pt modelId="{265DBF26-0FBA-4E81-848A-51138BDCBEBF}" type="parTrans" cxnId="{5411CED8-E3FD-4679-884C-5265569C3E73}">
      <dgm:prSet/>
      <dgm:spPr/>
      <dgm:t>
        <a:bodyPr/>
        <a:lstStyle/>
        <a:p>
          <a:endParaRPr lang="en-US"/>
        </a:p>
      </dgm:t>
    </dgm:pt>
    <dgm:pt modelId="{7B2B5ABA-106D-4961-9D3E-D82128A7FFA8}" type="sibTrans" cxnId="{5411CED8-E3FD-4679-884C-5265569C3E73}">
      <dgm:prSet/>
      <dgm:spPr/>
      <dgm:t>
        <a:bodyPr/>
        <a:lstStyle/>
        <a:p>
          <a:endParaRPr lang="en-US"/>
        </a:p>
      </dgm:t>
    </dgm:pt>
    <dgm:pt modelId="{7067624E-7584-408C-B319-553BA7E1BBFF}">
      <dgm:prSet/>
      <dgm:spPr/>
      <dgm:t>
        <a:bodyPr/>
        <a:lstStyle/>
        <a:p>
          <a:r>
            <a:rPr lang="en-US" dirty="0"/>
            <a:t>The PowerPoints </a:t>
          </a:r>
          <a:r>
            <a:rPr lang="en-US" dirty="0" smtClean="0"/>
            <a:t>Presentations </a:t>
          </a:r>
          <a:r>
            <a:rPr lang="en-US" dirty="0"/>
            <a:t>will </a:t>
          </a:r>
          <a:r>
            <a:rPr lang="en-US" dirty="0" smtClean="0"/>
            <a:t>be available to download.</a:t>
          </a:r>
          <a:endParaRPr lang="en-US" dirty="0"/>
        </a:p>
      </dgm:t>
    </dgm:pt>
    <dgm:pt modelId="{56A94D59-B30D-479C-B1AD-2F2B8D72A451}" type="parTrans" cxnId="{50E7C7BC-1867-4609-84F9-149109FD06E6}">
      <dgm:prSet/>
      <dgm:spPr/>
      <dgm:t>
        <a:bodyPr/>
        <a:lstStyle/>
        <a:p>
          <a:endParaRPr lang="en-US"/>
        </a:p>
      </dgm:t>
    </dgm:pt>
    <dgm:pt modelId="{064E6952-451A-4BF5-B28A-C19CB9EB9ED6}" type="sibTrans" cxnId="{50E7C7BC-1867-4609-84F9-149109FD06E6}">
      <dgm:prSet/>
      <dgm:spPr/>
      <dgm:t>
        <a:bodyPr/>
        <a:lstStyle/>
        <a:p>
          <a:endParaRPr lang="en-US"/>
        </a:p>
      </dgm:t>
    </dgm:pt>
    <dgm:pt modelId="{6EC1460B-B8B9-4B45-8A03-EC0DF0A99003}">
      <dgm:prSet/>
      <dgm:spPr/>
      <dgm:t>
        <a:bodyPr/>
        <a:lstStyle/>
        <a:p>
          <a:r>
            <a:rPr lang="en-US" dirty="0" smtClean="0"/>
            <a:t>Please invite your family and friends to the class!!</a:t>
          </a:r>
          <a:endParaRPr lang="en-US" dirty="0"/>
        </a:p>
      </dgm:t>
    </dgm:pt>
    <dgm:pt modelId="{AA970E5E-CBA4-4085-88C4-DC305E613F29}" type="parTrans" cxnId="{93D4395D-A4D8-4FD1-B686-7FC4765972DF}">
      <dgm:prSet/>
      <dgm:spPr/>
      <dgm:t>
        <a:bodyPr/>
        <a:lstStyle/>
        <a:p>
          <a:endParaRPr lang="en-US"/>
        </a:p>
      </dgm:t>
    </dgm:pt>
    <dgm:pt modelId="{B65CA377-803E-47FA-A14A-EAF1A4C584AE}" type="sibTrans" cxnId="{93D4395D-A4D8-4FD1-B686-7FC4765972DF}">
      <dgm:prSet/>
      <dgm:spPr/>
      <dgm:t>
        <a:bodyPr/>
        <a:lstStyle/>
        <a:p>
          <a:endParaRPr lang="en-US"/>
        </a:p>
      </dgm:t>
    </dgm:pt>
    <dgm:pt modelId="{D2B4BF33-6CAA-4FEE-99A6-66664141AC02}" type="pres">
      <dgm:prSet presAssocID="{B102C685-36B1-4BAE-A0D9-99754B43399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42D49D-C58B-4B9E-92AA-27A38404DA94}" type="pres">
      <dgm:prSet presAssocID="{F97FA753-3A3A-403E-B466-F1872DEACBED}" presName="parentLin" presStyleCnt="0"/>
      <dgm:spPr/>
      <dgm:t>
        <a:bodyPr/>
        <a:lstStyle/>
        <a:p>
          <a:endParaRPr lang="en-US"/>
        </a:p>
      </dgm:t>
    </dgm:pt>
    <dgm:pt modelId="{F6C849D7-73E7-4F14-8F26-76A831E3B06B}" type="pres">
      <dgm:prSet presAssocID="{F97FA753-3A3A-403E-B466-F1872DEACBE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B097355-6600-46A5-9AF4-E077FDA0665B}" type="pres">
      <dgm:prSet presAssocID="{F97FA753-3A3A-403E-B466-F1872DEACBE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3568F-E04D-4E38-A2D2-F8C148C01677}" type="pres">
      <dgm:prSet presAssocID="{F97FA753-3A3A-403E-B466-F1872DEACBED}" presName="negativeSpace" presStyleCnt="0"/>
      <dgm:spPr/>
      <dgm:t>
        <a:bodyPr/>
        <a:lstStyle/>
        <a:p>
          <a:endParaRPr lang="en-US"/>
        </a:p>
      </dgm:t>
    </dgm:pt>
    <dgm:pt modelId="{6E0E3213-5045-4792-BAEE-80D695396DD2}" type="pres">
      <dgm:prSet presAssocID="{F97FA753-3A3A-403E-B466-F1872DEACBED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8CDF0-0B9D-426E-BAD3-9A1CB5357160}" type="pres">
      <dgm:prSet presAssocID="{58709044-CE81-4B2F-9A00-B81274A2EC3F}" presName="spaceBetweenRectangles" presStyleCnt="0"/>
      <dgm:spPr/>
      <dgm:t>
        <a:bodyPr/>
        <a:lstStyle/>
        <a:p>
          <a:endParaRPr lang="en-US"/>
        </a:p>
      </dgm:t>
    </dgm:pt>
    <dgm:pt modelId="{8F143F37-9584-42E5-98EB-7942207D4D8A}" type="pres">
      <dgm:prSet presAssocID="{B1D0B98F-AD6F-493C-A9AE-A291D73DCFEA}" presName="parentLin" presStyleCnt="0"/>
      <dgm:spPr/>
      <dgm:t>
        <a:bodyPr/>
        <a:lstStyle/>
        <a:p>
          <a:endParaRPr lang="en-US"/>
        </a:p>
      </dgm:t>
    </dgm:pt>
    <dgm:pt modelId="{2C8A2DFB-38FD-494C-8FBA-0A4550210A4C}" type="pres">
      <dgm:prSet presAssocID="{B1D0B98F-AD6F-493C-A9AE-A291D73DCFE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A3DADF4-F640-40BF-ABF1-09E68DF68F9F}" type="pres">
      <dgm:prSet presAssocID="{B1D0B98F-AD6F-493C-A9AE-A291D73DCFE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36AB0-C469-4501-9238-277342C22F67}" type="pres">
      <dgm:prSet presAssocID="{B1D0B98F-AD6F-493C-A9AE-A291D73DCFEA}" presName="negativeSpace" presStyleCnt="0"/>
      <dgm:spPr/>
      <dgm:t>
        <a:bodyPr/>
        <a:lstStyle/>
        <a:p>
          <a:endParaRPr lang="en-US"/>
        </a:p>
      </dgm:t>
    </dgm:pt>
    <dgm:pt modelId="{6EA2D413-5237-4AAF-97EC-49F7FAC0467F}" type="pres">
      <dgm:prSet presAssocID="{B1D0B98F-AD6F-493C-A9AE-A291D73DCFE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CCE07-D636-430C-8C64-A0905CE59434}" type="pres">
      <dgm:prSet presAssocID="{7B2B5ABA-106D-4961-9D3E-D82128A7FFA8}" presName="spaceBetweenRectangles" presStyleCnt="0"/>
      <dgm:spPr/>
      <dgm:t>
        <a:bodyPr/>
        <a:lstStyle/>
        <a:p>
          <a:endParaRPr lang="en-US"/>
        </a:p>
      </dgm:t>
    </dgm:pt>
    <dgm:pt modelId="{5AFF2BE0-0095-4497-AFB8-59C6B19F9FCA}" type="pres">
      <dgm:prSet presAssocID="{6EC1460B-B8B9-4B45-8A03-EC0DF0A99003}" presName="parentLin" presStyleCnt="0"/>
      <dgm:spPr/>
      <dgm:t>
        <a:bodyPr/>
        <a:lstStyle/>
        <a:p>
          <a:endParaRPr lang="en-US"/>
        </a:p>
      </dgm:t>
    </dgm:pt>
    <dgm:pt modelId="{7B154D24-918C-4848-A9C4-B17C5FFFECC4}" type="pres">
      <dgm:prSet presAssocID="{6EC1460B-B8B9-4B45-8A03-EC0DF0A99003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B2B6C326-F2A2-4C2C-A95E-40BBAF8B7AA8}" type="pres">
      <dgm:prSet presAssocID="{6EC1460B-B8B9-4B45-8A03-EC0DF0A9900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0F08B-2492-42CB-AA14-BA985CD4DE1D}" type="pres">
      <dgm:prSet presAssocID="{6EC1460B-B8B9-4B45-8A03-EC0DF0A99003}" presName="negativeSpace" presStyleCnt="0"/>
      <dgm:spPr/>
      <dgm:t>
        <a:bodyPr/>
        <a:lstStyle/>
        <a:p>
          <a:endParaRPr lang="en-US"/>
        </a:p>
      </dgm:t>
    </dgm:pt>
    <dgm:pt modelId="{C0B70D0C-1596-4C2F-97B7-43987E911615}" type="pres">
      <dgm:prSet presAssocID="{6EC1460B-B8B9-4B45-8A03-EC0DF0A99003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1DABE-DF4B-4083-8200-2818AF64D3A7}" type="pres">
      <dgm:prSet presAssocID="{B65CA377-803E-47FA-A14A-EAF1A4C584AE}" presName="spaceBetweenRectangles" presStyleCnt="0"/>
      <dgm:spPr/>
      <dgm:t>
        <a:bodyPr/>
        <a:lstStyle/>
        <a:p>
          <a:endParaRPr lang="en-US"/>
        </a:p>
      </dgm:t>
    </dgm:pt>
    <dgm:pt modelId="{BAA8031F-341A-4BB6-AFD5-FF0407CCC6E4}" type="pres">
      <dgm:prSet presAssocID="{7067624E-7584-408C-B319-553BA7E1BBFF}" presName="parentLin" presStyleCnt="0"/>
      <dgm:spPr/>
      <dgm:t>
        <a:bodyPr/>
        <a:lstStyle/>
        <a:p>
          <a:endParaRPr lang="en-US"/>
        </a:p>
      </dgm:t>
    </dgm:pt>
    <dgm:pt modelId="{F3ED81EF-D2C5-4513-B4DC-19335756E320}" type="pres">
      <dgm:prSet presAssocID="{7067624E-7584-408C-B319-553BA7E1BBF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42044DD8-466B-4DA2-9EE2-C30C4ECAD553}" type="pres">
      <dgm:prSet presAssocID="{7067624E-7584-408C-B319-553BA7E1BBF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C2402-031A-453C-9CD7-BE371938C3F4}" type="pres">
      <dgm:prSet presAssocID="{7067624E-7584-408C-B319-553BA7E1BBFF}" presName="negativeSpace" presStyleCnt="0"/>
      <dgm:spPr/>
      <dgm:t>
        <a:bodyPr/>
        <a:lstStyle/>
        <a:p>
          <a:endParaRPr lang="en-US"/>
        </a:p>
      </dgm:t>
    </dgm:pt>
    <dgm:pt modelId="{9AB9F08F-4084-4E0F-A843-B2E3BFCA18D8}" type="pres">
      <dgm:prSet presAssocID="{7067624E-7584-408C-B319-553BA7E1BBFF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BCE20F-3981-4FFD-BCAF-141ED1702D95}" srcId="{B102C685-36B1-4BAE-A0D9-99754B43399C}" destId="{F97FA753-3A3A-403E-B466-F1872DEACBED}" srcOrd="0" destOrd="0" parTransId="{A2BA9E8A-E1CC-4067-AA0B-50EA169176B1}" sibTransId="{58709044-CE81-4B2F-9A00-B81274A2EC3F}"/>
    <dgm:cxn modelId="{93D4395D-A4D8-4FD1-B686-7FC4765972DF}" srcId="{B102C685-36B1-4BAE-A0D9-99754B43399C}" destId="{6EC1460B-B8B9-4B45-8A03-EC0DF0A99003}" srcOrd="2" destOrd="0" parTransId="{AA970E5E-CBA4-4085-88C4-DC305E613F29}" sibTransId="{B65CA377-803E-47FA-A14A-EAF1A4C584AE}"/>
    <dgm:cxn modelId="{B84538A5-C5D3-4686-B856-5820E8FDEAC8}" type="presOf" srcId="{7067624E-7584-408C-B319-553BA7E1BBFF}" destId="{F3ED81EF-D2C5-4513-B4DC-19335756E320}" srcOrd="0" destOrd="0" presId="urn:microsoft.com/office/officeart/2005/8/layout/list1"/>
    <dgm:cxn modelId="{5EA810DA-EF4E-489B-AE6B-5F9DE93C9772}" type="presOf" srcId="{6EC1460B-B8B9-4B45-8A03-EC0DF0A99003}" destId="{B2B6C326-F2A2-4C2C-A95E-40BBAF8B7AA8}" srcOrd="1" destOrd="0" presId="urn:microsoft.com/office/officeart/2005/8/layout/list1"/>
    <dgm:cxn modelId="{50E7C7BC-1867-4609-84F9-149109FD06E6}" srcId="{B102C685-36B1-4BAE-A0D9-99754B43399C}" destId="{7067624E-7584-408C-B319-553BA7E1BBFF}" srcOrd="3" destOrd="0" parTransId="{56A94D59-B30D-479C-B1AD-2F2B8D72A451}" sibTransId="{064E6952-451A-4BF5-B28A-C19CB9EB9ED6}"/>
    <dgm:cxn modelId="{E621AD68-AF5C-4535-8C97-FDC82D55C1C3}" type="presOf" srcId="{B102C685-36B1-4BAE-A0D9-99754B43399C}" destId="{D2B4BF33-6CAA-4FEE-99A6-66664141AC02}" srcOrd="0" destOrd="0" presId="urn:microsoft.com/office/officeart/2005/8/layout/list1"/>
    <dgm:cxn modelId="{376755D7-53A7-43B7-8AE0-D8AC8FA1CA44}" type="presOf" srcId="{F97FA753-3A3A-403E-B466-F1872DEACBED}" destId="{6B097355-6600-46A5-9AF4-E077FDA0665B}" srcOrd="1" destOrd="0" presId="urn:microsoft.com/office/officeart/2005/8/layout/list1"/>
    <dgm:cxn modelId="{C2A5F479-3AEB-4A57-A9A6-7827566BB6DA}" type="presOf" srcId="{B1D0B98F-AD6F-493C-A9AE-A291D73DCFEA}" destId="{2C8A2DFB-38FD-494C-8FBA-0A4550210A4C}" srcOrd="0" destOrd="0" presId="urn:microsoft.com/office/officeart/2005/8/layout/list1"/>
    <dgm:cxn modelId="{677DCD73-14A7-4208-A612-6FE97125CEFA}" type="presOf" srcId="{7067624E-7584-408C-B319-553BA7E1BBFF}" destId="{42044DD8-466B-4DA2-9EE2-C30C4ECAD553}" srcOrd="1" destOrd="0" presId="urn:microsoft.com/office/officeart/2005/8/layout/list1"/>
    <dgm:cxn modelId="{5411CED8-E3FD-4679-884C-5265569C3E73}" srcId="{B102C685-36B1-4BAE-A0D9-99754B43399C}" destId="{B1D0B98F-AD6F-493C-A9AE-A291D73DCFEA}" srcOrd="1" destOrd="0" parTransId="{265DBF26-0FBA-4E81-848A-51138BDCBEBF}" sibTransId="{7B2B5ABA-106D-4961-9D3E-D82128A7FFA8}"/>
    <dgm:cxn modelId="{4D267484-A750-41AD-8B5F-D9B8FA42760E}" type="presOf" srcId="{B1D0B98F-AD6F-493C-A9AE-A291D73DCFEA}" destId="{0A3DADF4-F640-40BF-ABF1-09E68DF68F9F}" srcOrd="1" destOrd="0" presId="urn:microsoft.com/office/officeart/2005/8/layout/list1"/>
    <dgm:cxn modelId="{342BF10B-D4F6-47AB-8CE0-67523C3C1558}" type="presOf" srcId="{6EC1460B-B8B9-4B45-8A03-EC0DF0A99003}" destId="{7B154D24-918C-4848-A9C4-B17C5FFFECC4}" srcOrd="0" destOrd="0" presId="urn:microsoft.com/office/officeart/2005/8/layout/list1"/>
    <dgm:cxn modelId="{8806A019-F4F1-4398-96C7-4CD8754A526E}" type="presOf" srcId="{F97FA753-3A3A-403E-B466-F1872DEACBED}" destId="{F6C849D7-73E7-4F14-8F26-76A831E3B06B}" srcOrd="0" destOrd="0" presId="urn:microsoft.com/office/officeart/2005/8/layout/list1"/>
    <dgm:cxn modelId="{5D78EA51-CF1B-4F06-982A-603DF090A497}" type="presParOf" srcId="{D2B4BF33-6CAA-4FEE-99A6-66664141AC02}" destId="{9D42D49D-C58B-4B9E-92AA-27A38404DA94}" srcOrd="0" destOrd="0" presId="urn:microsoft.com/office/officeart/2005/8/layout/list1"/>
    <dgm:cxn modelId="{661D4B87-BE02-4211-96A7-86BB723E1D6E}" type="presParOf" srcId="{9D42D49D-C58B-4B9E-92AA-27A38404DA94}" destId="{F6C849D7-73E7-4F14-8F26-76A831E3B06B}" srcOrd="0" destOrd="0" presId="urn:microsoft.com/office/officeart/2005/8/layout/list1"/>
    <dgm:cxn modelId="{4824D53D-E124-468B-BA8D-DE3E12A5D862}" type="presParOf" srcId="{9D42D49D-C58B-4B9E-92AA-27A38404DA94}" destId="{6B097355-6600-46A5-9AF4-E077FDA0665B}" srcOrd="1" destOrd="0" presId="urn:microsoft.com/office/officeart/2005/8/layout/list1"/>
    <dgm:cxn modelId="{D8FDD0B7-A66D-4FDA-A1EB-D5C355CBBB25}" type="presParOf" srcId="{D2B4BF33-6CAA-4FEE-99A6-66664141AC02}" destId="{0033568F-E04D-4E38-A2D2-F8C148C01677}" srcOrd="1" destOrd="0" presId="urn:microsoft.com/office/officeart/2005/8/layout/list1"/>
    <dgm:cxn modelId="{00348639-196D-4C0D-9E70-29D1048011C4}" type="presParOf" srcId="{D2B4BF33-6CAA-4FEE-99A6-66664141AC02}" destId="{6E0E3213-5045-4792-BAEE-80D695396DD2}" srcOrd="2" destOrd="0" presId="urn:microsoft.com/office/officeart/2005/8/layout/list1"/>
    <dgm:cxn modelId="{5E5B492C-EF53-4F3C-B85D-DB79F30E3054}" type="presParOf" srcId="{D2B4BF33-6CAA-4FEE-99A6-66664141AC02}" destId="{7888CDF0-0B9D-426E-BAD3-9A1CB5357160}" srcOrd="3" destOrd="0" presId="urn:microsoft.com/office/officeart/2005/8/layout/list1"/>
    <dgm:cxn modelId="{5A2111A4-DAF8-4D8F-905F-7D8837BB345D}" type="presParOf" srcId="{D2B4BF33-6CAA-4FEE-99A6-66664141AC02}" destId="{8F143F37-9584-42E5-98EB-7942207D4D8A}" srcOrd="4" destOrd="0" presId="urn:microsoft.com/office/officeart/2005/8/layout/list1"/>
    <dgm:cxn modelId="{C368EB23-77AB-403B-AB49-08BEB19FA245}" type="presParOf" srcId="{8F143F37-9584-42E5-98EB-7942207D4D8A}" destId="{2C8A2DFB-38FD-494C-8FBA-0A4550210A4C}" srcOrd="0" destOrd="0" presId="urn:microsoft.com/office/officeart/2005/8/layout/list1"/>
    <dgm:cxn modelId="{38D59714-B142-4C46-AE1E-C7F1FB9A2686}" type="presParOf" srcId="{8F143F37-9584-42E5-98EB-7942207D4D8A}" destId="{0A3DADF4-F640-40BF-ABF1-09E68DF68F9F}" srcOrd="1" destOrd="0" presId="urn:microsoft.com/office/officeart/2005/8/layout/list1"/>
    <dgm:cxn modelId="{7C37EE7E-3A9D-4F6C-84B3-4BF85AE37E07}" type="presParOf" srcId="{D2B4BF33-6CAA-4FEE-99A6-66664141AC02}" destId="{6E236AB0-C469-4501-9238-277342C22F67}" srcOrd="5" destOrd="0" presId="urn:microsoft.com/office/officeart/2005/8/layout/list1"/>
    <dgm:cxn modelId="{9A371706-E963-417D-A10A-94DE424BB878}" type="presParOf" srcId="{D2B4BF33-6CAA-4FEE-99A6-66664141AC02}" destId="{6EA2D413-5237-4AAF-97EC-49F7FAC0467F}" srcOrd="6" destOrd="0" presId="urn:microsoft.com/office/officeart/2005/8/layout/list1"/>
    <dgm:cxn modelId="{DA6372CD-7B21-438E-B919-837C2F2E7EF7}" type="presParOf" srcId="{D2B4BF33-6CAA-4FEE-99A6-66664141AC02}" destId="{C23CCE07-D636-430C-8C64-A0905CE59434}" srcOrd="7" destOrd="0" presId="urn:microsoft.com/office/officeart/2005/8/layout/list1"/>
    <dgm:cxn modelId="{BC9FE1E0-CFBE-4E62-AC2E-5C4683B06393}" type="presParOf" srcId="{D2B4BF33-6CAA-4FEE-99A6-66664141AC02}" destId="{5AFF2BE0-0095-4497-AFB8-59C6B19F9FCA}" srcOrd="8" destOrd="0" presId="urn:microsoft.com/office/officeart/2005/8/layout/list1"/>
    <dgm:cxn modelId="{3578AE9A-DE30-43ED-941C-743068FE66D0}" type="presParOf" srcId="{5AFF2BE0-0095-4497-AFB8-59C6B19F9FCA}" destId="{7B154D24-918C-4848-A9C4-B17C5FFFECC4}" srcOrd="0" destOrd="0" presId="urn:microsoft.com/office/officeart/2005/8/layout/list1"/>
    <dgm:cxn modelId="{A7DD2F14-B5D2-4FDB-8F44-4629624864BC}" type="presParOf" srcId="{5AFF2BE0-0095-4497-AFB8-59C6B19F9FCA}" destId="{B2B6C326-F2A2-4C2C-A95E-40BBAF8B7AA8}" srcOrd="1" destOrd="0" presId="urn:microsoft.com/office/officeart/2005/8/layout/list1"/>
    <dgm:cxn modelId="{D4BA210A-A3B7-4F6B-B0A7-FF280D64B487}" type="presParOf" srcId="{D2B4BF33-6CAA-4FEE-99A6-66664141AC02}" destId="{7C70F08B-2492-42CB-AA14-BA985CD4DE1D}" srcOrd="9" destOrd="0" presId="urn:microsoft.com/office/officeart/2005/8/layout/list1"/>
    <dgm:cxn modelId="{A9F25EF1-29FA-4440-BAEF-0A06AF8CC27C}" type="presParOf" srcId="{D2B4BF33-6CAA-4FEE-99A6-66664141AC02}" destId="{C0B70D0C-1596-4C2F-97B7-43987E911615}" srcOrd="10" destOrd="0" presId="urn:microsoft.com/office/officeart/2005/8/layout/list1"/>
    <dgm:cxn modelId="{305A00A1-0BB3-48E0-9BBB-747FE578DF2E}" type="presParOf" srcId="{D2B4BF33-6CAA-4FEE-99A6-66664141AC02}" destId="{7611DABE-DF4B-4083-8200-2818AF64D3A7}" srcOrd="11" destOrd="0" presId="urn:microsoft.com/office/officeart/2005/8/layout/list1"/>
    <dgm:cxn modelId="{FFE52B70-BDC9-4EBD-875E-51BED4D25FB5}" type="presParOf" srcId="{D2B4BF33-6CAA-4FEE-99A6-66664141AC02}" destId="{BAA8031F-341A-4BB6-AFD5-FF0407CCC6E4}" srcOrd="12" destOrd="0" presId="urn:microsoft.com/office/officeart/2005/8/layout/list1"/>
    <dgm:cxn modelId="{A9208D07-9882-4DD6-81F1-07F303EC1982}" type="presParOf" srcId="{BAA8031F-341A-4BB6-AFD5-FF0407CCC6E4}" destId="{F3ED81EF-D2C5-4513-B4DC-19335756E320}" srcOrd="0" destOrd="0" presId="urn:microsoft.com/office/officeart/2005/8/layout/list1"/>
    <dgm:cxn modelId="{8484B4FD-F8A7-4AB8-8C0C-2032D38F7CB4}" type="presParOf" srcId="{BAA8031F-341A-4BB6-AFD5-FF0407CCC6E4}" destId="{42044DD8-466B-4DA2-9EE2-C30C4ECAD553}" srcOrd="1" destOrd="0" presId="urn:microsoft.com/office/officeart/2005/8/layout/list1"/>
    <dgm:cxn modelId="{19035756-376C-4FB0-AC90-6E4B3A4B88EA}" type="presParOf" srcId="{D2B4BF33-6CAA-4FEE-99A6-66664141AC02}" destId="{B4BC2402-031A-453C-9CD7-BE371938C3F4}" srcOrd="13" destOrd="0" presId="urn:microsoft.com/office/officeart/2005/8/layout/list1"/>
    <dgm:cxn modelId="{69A42243-DDAB-4BAC-A9B4-2E13F1687ECA}" type="presParOf" srcId="{D2B4BF33-6CAA-4FEE-99A6-66664141AC02}" destId="{9AB9F08F-4084-4E0F-A843-B2E3BFCA18D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E3213-5045-4792-BAEE-80D695396DD2}">
      <dsp:nvSpPr>
        <dsp:cNvPr id="0" name=""/>
        <dsp:cNvSpPr/>
      </dsp:nvSpPr>
      <dsp:spPr>
        <a:xfrm>
          <a:off x="0" y="340787"/>
          <a:ext cx="960119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97355-6600-46A5-9AF4-E077FDA0665B}">
      <dsp:nvSpPr>
        <dsp:cNvPr id="0" name=""/>
        <dsp:cNvSpPr/>
      </dsp:nvSpPr>
      <dsp:spPr>
        <a:xfrm>
          <a:off x="480059" y="75107"/>
          <a:ext cx="6720837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October 24 : Single Parenting</a:t>
          </a:r>
          <a:endParaRPr lang="en-US" sz="1800" kern="1200" dirty="0"/>
        </a:p>
      </dsp:txBody>
      <dsp:txXfrm>
        <a:off x="505998" y="101046"/>
        <a:ext cx="6668959" cy="479482"/>
      </dsp:txXfrm>
    </dsp:sp>
    <dsp:sp modelId="{6EA2D413-5237-4AAF-97EC-49F7FAC0467F}">
      <dsp:nvSpPr>
        <dsp:cNvPr id="0" name=""/>
        <dsp:cNvSpPr/>
      </dsp:nvSpPr>
      <dsp:spPr>
        <a:xfrm>
          <a:off x="0" y="1157268"/>
          <a:ext cx="960119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DADF4-F640-40BF-ABF1-09E68DF68F9F}">
      <dsp:nvSpPr>
        <dsp:cNvPr id="0" name=""/>
        <dsp:cNvSpPr/>
      </dsp:nvSpPr>
      <dsp:spPr>
        <a:xfrm>
          <a:off x="480059" y="891588"/>
          <a:ext cx="6720837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October 31: Trunk or Treat, 2-5pm New Era Church Parking Lot</a:t>
          </a:r>
          <a:endParaRPr lang="en-US" sz="1800" kern="1200" dirty="0"/>
        </a:p>
      </dsp:txBody>
      <dsp:txXfrm>
        <a:off x="505998" y="917527"/>
        <a:ext cx="6668959" cy="479482"/>
      </dsp:txXfrm>
    </dsp:sp>
    <dsp:sp modelId="{C0B70D0C-1596-4C2F-97B7-43987E911615}">
      <dsp:nvSpPr>
        <dsp:cNvPr id="0" name=""/>
        <dsp:cNvSpPr/>
      </dsp:nvSpPr>
      <dsp:spPr>
        <a:xfrm>
          <a:off x="0" y="1973748"/>
          <a:ext cx="960119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6C326-F2A2-4C2C-A95E-40BBAF8B7AA8}">
      <dsp:nvSpPr>
        <dsp:cNvPr id="0" name=""/>
        <dsp:cNvSpPr/>
      </dsp:nvSpPr>
      <dsp:spPr>
        <a:xfrm>
          <a:off x="480059" y="1708068"/>
          <a:ext cx="6720837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Please invite your family and friends to the class!!</a:t>
          </a:r>
          <a:endParaRPr lang="en-US" sz="1800" kern="1200" dirty="0"/>
        </a:p>
      </dsp:txBody>
      <dsp:txXfrm>
        <a:off x="505998" y="1734007"/>
        <a:ext cx="6668959" cy="479482"/>
      </dsp:txXfrm>
    </dsp:sp>
    <dsp:sp modelId="{9AB9F08F-4084-4E0F-A843-B2E3BFCA18D8}">
      <dsp:nvSpPr>
        <dsp:cNvPr id="0" name=""/>
        <dsp:cNvSpPr/>
      </dsp:nvSpPr>
      <dsp:spPr>
        <a:xfrm>
          <a:off x="0" y="2790228"/>
          <a:ext cx="960119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44DD8-466B-4DA2-9EE2-C30C4ECAD553}">
      <dsp:nvSpPr>
        <dsp:cNvPr id="0" name=""/>
        <dsp:cNvSpPr/>
      </dsp:nvSpPr>
      <dsp:spPr>
        <a:xfrm>
          <a:off x="480059" y="2524548"/>
          <a:ext cx="6720837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The PowerPoints </a:t>
          </a:r>
          <a:r>
            <a:rPr lang="en-US" sz="1800" kern="1200" dirty="0" smtClean="0"/>
            <a:t>Presentations </a:t>
          </a:r>
          <a:r>
            <a:rPr lang="en-US" sz="1800" kern="1200" dirty="0"/>
            <a:t>will </a:t>
          </a:r>
          <a:r>
            <a:rPr lang="en-US" sz="1800" kern="1200" dirty="0" smtClean="0"/>
            <a:t>be available to download.</a:t>
          </a:r>
          <a:endParaRPr lang="en-US" sz="1800" kern="1200" dirty="0"/>
        </a:p>
      </dsp:txBody>
      <dsp:txXfrm>
        <a:off x="505998" y="2550487"/>
        <a:ext cx="6668959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4B53A7-3209-46A6-9454-F38EAC8F11E7}" type="datetimeFigureOut">
              <a:rPr lang="en-US" smtClean="0"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730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5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048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751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89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674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653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762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65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79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582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21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85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45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9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5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1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4B53A7-3209-46A6-9454-F38EAC8F11E7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5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2865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ading a book and drinking coffee on the table">
            <a:extLst>
              <a:ext uri="{FF2B5EF4-FFF2-40B4-BE49-F238E27FC236}">
                <a16:creationId xmlns:a16="http://schemas.microsoft.com/office/drawing/2014/main" id="{F3F92069-96D7-4B7C-93EF-28B7BE3A2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8" r="-1" b="13441"/>
          <a:stretch/>
        </p:blipFill>
        <p:spPr>
          <a:xfrm>
            <a:off x="3068" y="0"/>
            <a:ext cx="121889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5B96D-A288-4C17-8C95-398D52BE8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16721"/>
            <a:ext cx="9144000" cy="11526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Parenting class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9F9EDE-46C4-42FC-8072-A9E4D9B66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36465"/>
            <a:ext cx="9144000" cy="646785"/>
          </a:xfrm>
        </p:spPr>
        <p:txBody>
          <a:bodyPr>
            <a:norm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6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4CCA3-926F-4D90-BC63-23567B47D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Parenting the process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6B9DB-DD74-40BF-9270-15A64B7C3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/>
              <a:t>Calling</a:t>
            </a:r>
          </a:p>
          <a:p>
            <a:pPr lvl="1"/>
            <a:r>
              <a:rPr lang="en-US" dirty="0"/>
              <a:t>Humble and willing instrument of change in the hands of the one and only author of change </a:t>
            </a:r>
          </a:p>
          <a:p>
            <a:pPr lvl="1"/>
            <a:r>
              <a:rPr lang="en-US" dirty="0"/>
              <a:t>“Fruits of the Spirit”</a:t>
            </a:r>
          </a:p>
          <a:p>
            <a:r>
              <a:rPr lang="en-US" dirty="0"/>
              <a:t>Grace</a:t>
            </a:r>
          </a:p>
          <a:p>
            <a:pPr lvl="1"/>
            <a:r>
              <a:rPr lang="en-US" dirty="0"/>
              <a:t>Death and Resurrection of Jesus</a:t>
            </a:r>
          </a:p>
          <a:p>
            <a:pPr lvl="1"/>
            <a:r>
              <a:rPr lang="en-US" dirty="0"/>
              <a:t>Galatians 5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45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Lost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Principle: As a parent you’re not dealing with the bad behavior, but a condition that causes bad behavior.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458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Lost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does it mean to be lost?</a:t>
            </a:r>
          </a:p>
          <a:p>
            <a:r>
              <a:rPr lang="en-US" sz="3200" dirty="0" smtClean="0"/>
              <a:t>‘For the Son of Man came to seek and to save the lost’. Luke 19:10</a:t>
            </a:r>
          </a:p>
          <a:p>
            <a:r>
              <a:rPr lang="en-US" sz="3200" dirty="0" smtClean="0"/>
              <a:t>Be sure to focus on the condition that produces the behavior.</a:t>
            </a:r>
          </a:p>
        </p:txBody>
      </p:sp>
    </p:spTree>
    <p:extLst>
      <p:ext uri="{BB962C8B-B14F-4D97-AF65-F5344CB8AC3E}">
        <p14:creationId xmlns:p14="http://schemas.microsoft.com/office/powerpoint/2010/main" val="262512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Lost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Parable of the Lost sheep</a:t>
            </a:r>
          </a:p>
          <a:p>
            <a:r>
              <a:rPr lang="en-US" sz="4800" dirty="0" smtClean="0"/>
              <a:t>The Parable of the Lost Coin</a:t>
            </a:r>
          </a:p>
          <a:p>
            <a:r>
              <a:rPr lang="en-US" sz="4800" dirty="0" smtClean="0"/>
              <a:t>The Parable of the Prodigal Son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2592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Lost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4000" dirty="0" smtClean="0"/>
              <a:t>The two biggest lies your child WILL believe:</a:t>
            </a:r>
          </a:p>
          <a:p>
            <a:pPr marL="457200" lvl="1" indent="0" algn="ctr">
              <a:buNone/>
            </a:pPr>
            <a:r>
              <a:rPr lang="en-US" sz="6500" dirty="0" smtClean="0"/>
              <a:t>Autonomy</a:t>
            </a:r>
            <a:r>
              <a:rPr lang="en-US" sz="7200" dirty="0" smtClean="0"/>
              <a:t> </a:t>
            </a:r>
          </a:p>
          <a:p>
            <a:pPr marL="457200" lvl="1" indent="0" algn="ctr">
              <a:buNone/>
            </a:pPr>
            <a:r>
              <a:rPr lang="en-US" sz="6500" dirty="0" smtClean="0"/>
              <a:t>Self-sufficiency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7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Lost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2" y="2394065"/>
            <a:ext cx="9601196" cy="3465177"/>
          </a:xfrm>
        </p:spPr>
        <p:txBody>
          <a:bodyPr>
            <a:noAutofit/>
          </a:bodyPr>
          <a:lstStyle/>
          <a:p>
            <a:r>
              <a:rPr lang="en-US" sz="2000" dirty="0" smtClean="0"/>
              <a:t>Our children need:</a:t>
            </a:r>
          </a:p>
          <a:p>
            <a:pPr lvl="1"/>
            <a:r>
              <a:rPr lang="en-US" dirty="0" smtClean="0"/>
              <a:t>Insight: Help them understand the condition of danger that causes their behavior to </a:t>
            </a:r>
            <a:r>
              <a:rPr lang="en-US" dirty="0" smtClean="0"/>
              <a:t>disruptive.</a:t>
            </a:r>
            <a:endParaRPr lang="en-US" dirty="0" smtClean="0"/>
          </a:p>
          <a:p>
            <a:pPr lvl="1"/>
            <a:r>
              <a:rPr lang="en-US" dirty="0" smtClean="0"/>
              <a:t>Compassion: Parents need who mourn and long for them to be found</a:t>
            </a:r>
          </a:p>
          <a:p>
            <a:pPr lvl="1"/>
            <a:r>
              <a:rPr lang="en-US" dirty="0" smtClean="0"/>
              <a:t>Hope: Need to know that God sent Jesus for them and that so that when they confess their cry for help. Parents need to share this hope through Jesus.</a:t>
            </a:r>
          </a:p>
          <a:p>
            <a:pPr lvl="1"/>
            <a:r>
              <a:rPr lang="en-US" dirty="0" smtClean="0"/>
              <a:t>Rescue: This a heart rescue, be the tool God needs to create the heart change in every opportunity.</a:t>
            </a:r>
          </a:p>
          <a:p>
            <a:pPr lvl="1"/>
            <a:r>
              <a:rPr lang="en-US" dirty="0" smtClean="0"/>
              <a:t>Wisdom: Need to learn to say ‘No’ to self.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Authority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Principle: One of the foundational heart issues in the life of every child is authority. Teaching and modeling the protective beauty of authority is one of the foundations of good parenting.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403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Authority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100" dirty="0" smtClean="0"/>
              <a:t>Authority Issues:</a:t>
            </a:r>
          </a:p>
          <a:p>
            <a:r>
              <a:rPr lang="en-US" sz="4100" dirty="0" smtClean="0"/>
              <a:t>Submission to another that is not me is unnatural for a sinner.</a:t>
            </a:r>
          </a:p>
          <a:p>
            <a:r>
              <a:rPr lang="en-US" sz="4100" dirty="0" smtClean="0"/>
              <a:t>Self-rule delusion</a:t>
            </a:r>
          </a:p>
          <a:p>
            <a:pPr marL="0" indent="0">
              <a:buNone/>
            </a:pPr>
            <a:r>
              <a:rPr lang="en-US" sz="4100" dirty="0" smtClean="0"/>
              <a:t>To reject authority is to reject God, who is the </a:t>
            </a:r>
            <a:r>
              <a:rPr lang="en-US" sz="4100" dirty="0"/>
              <a:t>a</a:t>
            </a:r>
            <a:r>
              <a:rPr lang="en-US" sz="4100" dirty="0" smtClean="0"/>
              <a:t>uthority over all authority, and rejection of God never has and never will go anywhere good.</a:t>
            </a:r>
          </a:p>
          <a:p>
            <a:endParaRPr lang="en-US" sz="36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Authority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Corinthians 5:15And </a:t>
            </a:r>
            <a:r>
              <a:rPr lang="en-US" dirty="0"/>
              <a:t>he died for all, that those who live should no longer live for themselves but for him who died for them and was raised again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Ephesians 4:1Children</a:t>
            </a:r>
            <a:r>
              <a:rPr lang="en-US" dirty="0"/>
              <a:t>, obey your parents in the Lord, for this is right. 2“Honor your father and mother”—which is the first commandment with a promise— 3“so that it may go well with you and that you may enjoy long life on the earth</a:t>
            </a:r>
            <a:r>
              <a:rPr lang="en-US" dirty="0" smtClean="0"/>
              <a:t>.” 4Fathers</a:t>
            </a:r>
            <a:r>
              <a:rPr lang="en-US" dirty="0"/>
              <a:t>, do not exasperate your children; instead, bring them up in the training and instruction of the Lord.</a:t>
            </a:r>
          </a:p>
        </p:txBody>
      </p:sp>
    </p:spTree>
    <p:extLst>
      <p:ext uri="{BB962C8B-B14F-4D97-AF65-F5344CB8AC3E}">
        <p14:creationId xmlns:p14="http://schemas.microsoft.com/office/powerpoint/2010/main" val="27268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Authority work is grace 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Exercising ambassadorial authority</a:t>
            </a:r>
          </a:p>
          <a:p>
            <a:r>
              <a:rPr lang="en-US" sz="3600" dirty="0" smtClean="0"/>
              <a:t>Helping your children to understand why they do what they do</a:t>
            </a:r>
          </a:p>
          <a:p>
            <a:r>
              <a:rPr lang="en-US" sz="3600" dirty="0" smtClean="0"/>
              <a:t>Establishing authority in the little things</a:t>
            </a:r>
          </a:p>
        </p:txBody>
      </p:sp>
    </p:spTree>
    <p:extLst>
      <p:ext uri="{BB962C8B-B14F-4D97-AF65-F5344CB8AC3E}">
        <p14:creationId xmlns:p14="http://schemas.microsoft.com/office/powerpoint/2010/main" val="166763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742736B-1326-450B-9240-348937388E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6" name="Picture 5" descr="A picture containing dog, indoor, wall, floor&#10;&#10;Description automatically generated">
            <a:extLst>
              <a:ext uri="{FF2B5EF4-FFF2-40B4-BE49-F238E27FC236}">
                <a16:creationId xmlns:a16="http://schemas.microsoft.com/office/drawing/2014/main" id="{A079A665-E149-4EBE-BB22-FDF5F76810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7" r="2" b="6166"/>
          <a:stretch/>
        </p:blipFill>
        <p:spPr>
          <a:xfrm>
            <a:off x="7252918" y="3394593"/>
            <a:ext cx="4268712" cy="3339221"/>
          </a:xfrm>
          <a:prstGeom prst="rect">
            <a:avLst/>
          </a:prstGeom>
        </p:spPr>
      </p:pic>
      <p:pic>
        <p:nvPicPr>
          <p:cNvPr id="2" name="Google Shape;118;p4">
            <a:extLst>
              <a:ext uri="{FF2B5EF4-FFF2-40B4-BE49-F238E27FC236}">
                <a16:creationId xmlns:a16="http://schemas.microsoft.com/office/drawing/2014/main" id="{4A029B6E-D6D7-40CF-B614-5C7035D9305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l="5706" r="5701"/>
          <a:stretch/>
        </p:blipFill>
        <p:spPr>
          <a:xfrm rot="10800000">
            <a:off x="7252918" y="257883"/>
            <a:ext cx="3456874" cy="301252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196" y="-204865"/>
            <a:ext cx="6073282" cy="70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Authority work is grace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Exercising consistent authority</a:t>
            </a:r>
          </a:p>
          <a:p>
            <a:r>
              <a:rPr lang="en-US" sz="3600" dirty="0"/>
              <a:t>Confessing that when it comes to authority your are more like your children than unlike</a:t>
            </a:r>
          </a:p>
          <a:p>
            <a:r>
              <a:rPr lang="en-US" sz="3600" dirty="0"/>
              <a:t>Discussion of authority, talking about the cross of Jesus Christ.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0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Parenting is a life-long process for you and your child(</a:t>
            </a:r>
            <a:r>
              <a:rPr lang="en-US" dirty="0" err="1" smtClean="0"/>
              <a:t>ren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Parenting is not a solo process, you are not alone.</a:t>
            </a:r>
          </a:p>
          <a:p>
            <a:r>
              <a:rPr lang="en-US" dirty="0" smtClean="0"/>
              <a:t>All children are born lost, we are to be God’s tool in their process to find Him</a:t>
            </a:r>
          </a:p>
          <a:p>
            <a:r>
              <a:rPr lang="en-US" dirty="0" smtClean="0"/>
              <a:t>All sinners are lost and resistant to authority,  they need deliverance, acceptance, compassion, patience, and grace.</a:t>
            </a:r>
          </a:p>
          <a:p>
            <a:r>
              <a:rPr lang="en-US" dirty="0" smtClean="0"/>
              <a:t>The struggle with authority displays how much a hold sin had on one’s life.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97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D837-1C73-4E64-98C5-9236F5A63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Week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41680508-B08A-4A13-B016-7D71570B67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880951"/>
              </p:ext>
            </p:extLst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881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D0752-BF52-4178-BF21-5FCDE6273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84CF2-FE6C-431C-9038-85F8139D6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85507"/>
            <a:ext cx="9601196" cy="3318936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God’s </a:t>
            </a:r>
            <a:r>
              <a:rPr lang="en-US" sz="2600" dirty="0" smtClean="0"/>
              <a:t>Law, </a:t>
            </a:r>
            <a:r>
              <a:rPr lang="en-US" sz="2600" dirty="0"/>
              <a:t>is the ultimate measuring </a:t>
            </a:r>
            <a:r>
              <a:rPr lang="en-US" sz="2600" dirty="0" smtClean="0"/>
              <a:t>system, it </a:t>
            </a:r>
            <a:r>
              <a:rPr lang="en-US" sz="2600" dirty="0"/>
              <a:t>gives </a:t>
            </a:r>
            <a:r>
              <a:rPr lang="en-US" sz="2600" dirty="0" smtClean="0"/>
              <a:t>children the </a:t>
            </a:r>
            <a:r>
              <a:rPr lang="en-US" sz="2600" dirty="0"/>
              <a:t>difference between right and </a:t>
            </a:r>
            <a:r>
              <a:rPr lang="en-US" sz="2600" dirty="0" smtClean="0"/>
              <a:t>wrong ,tracks </a:t>
            </a:r>
            <a:r>
              <a:rPr lang="en-US" sz="2600" dirty="0"/>
              <a:t>to stay </a:t>
            </a:r>
            <a:r>
              <a:rPr lang="en-US" sz="2600" dirty="0" smtClean="0"/>
              <a:t>on, boundaries </a:t>
            </a:r>
            <a:r>
              <a:rPr lang="en-US" sz="2600" dirty="0"/>
              <a:t>to stay </a:t>
            </a:r>
            <a:r>
              <a:rPr lang="en-US" sz="2600" dirty="0" smtClean="0"/>
              <a:t>inside, guiding </a:t>
            </a:r>
            <a:r>
              <a:rPr lang="en-US" sz="2600" dirty="0"/>
              <a:t>and protecting </a:t>
            </a:r>
            <a:r>
              <a:rPr lang="en-US" sz="2600" dirty="0" smtClean="0"/>
              <a:t>wisdom, grace </a:t>
            </a:r>
            <a:r>
              <a:rPr lang="en-US" sz="2600" dirty="0"/>
              <a:t>of </a:t>
            </a:r>
            <a:r>
              <a:rPr lang="en-US" sz="2600" dirty="0" smtClean="0"/>
              <a:t>conviction</a:t>
            </a:r>
          </a:p>
          <a:p>
            <a:r>
              <a:rPr lang="en-US" sz="2800" dirty="0" smtClean="0"/>
              <a:t>Law </a:t>
            </a:r>
            <a:r>
              <a:rPr lang="en-US" sz="2800" dirty="0"/>
              <a:t>cannot Give your child a heart, create lasting change, rescue, redeem, </a:t>
            </a:r>
            <a:r>
              <a:rPr lang="en-US" sz="2800" dirty="0" smtClean="0"/>
              <a:t>restore</a:t>
            </a:r>
          </a:p>
          <a:p>
            <a:r>
              <a:rPr lang="en-US" sz="2800" dirty="0"/>
              <a:t>Use every opportunity to preach and model the Gospel to your children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Recognizing your inability </a:t>
            </a:r>
            <a:r>
              <a:rPr lang="en-US" sz="2800" dirty="0"/>
              <a:t>is essential to good </a:t>
            </a:r>
            <a:r>
              <a:rPr lang="en-US" sz="2800" dirty="0" smtClean="0"/>
              <a:t>parenting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26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0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Process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Principle: You must be committed as a parent to long-view parenting because change is a process and not an event.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1186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Process</a:t>
            </a:r>
            <a:endParaRPr lang="en-US" sz="6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Parenting is not a series </a:t>
            </a:r>
            <a:r>
              <a:rPr lang="en-US" sz="4400" dirty="0"/>
              <a:t>o</a:t>
            </a:r>
            <a:r>
              <a:rPr lang="en-US" sz="4400" dirty="0" smtClean="0"/>
              <a:t>f dramatic-confrontational-confession events, but rather a life-long process of incremental awareness and progressive change.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5264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607ED4-DE97-4A38-B21B-2E76ACF07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Pitfall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63B03D-EE58-4972-9C44-4BF12187A4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Identity </a:t>
            </a:r>
          </a:p>
          <a:p>
            <a:r>
              <a:rPr lang="en-US" dirty="0"/>
              <a:t>Ownership</a:t>
            </a:r>
          </a:p>
          <a:p>
            <a:r>
              <a:rPr lang="en-US" dirty="0"/>
              <a:t>Inconsistent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347E83-DCC0-49EA-AD2D-C562772D5C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Having Unrealistic Expectations.</a:t>
            </a:r>
          </a:p>
          <a:p>
            <a:r>
              <a:rPr lang="en-US" dirty="0"/>
              <a:t>Not giving their children enough quality time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5F09E7-DF8D-43F4-A214-B462C3F6F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921373" y="3034555"/>
            <a:ext cx="4044203" cy="30748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FFC726-E9EB-418B-AAE5-24EE993D81A3}"/>
              </a:ext>
            </a:extLst>
          </p:cNvPr>
          <p:cNvSpPr txBox="1"/>
          <p:nvPr/>
        </p:nvSpPr>
        <p:spPr>
          <a:xfrm>
            <a:off x="2921373" y="6109449"/>
            <a:ext cx="40442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pngimg.com/download/28653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11973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EEF073-97B4-4B26-A414-E30F5BAEE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Blind Leading the Blind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74DF9D-0A4B-4F01-A11A-314CEFB884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Spiritual blindness </a:t>
            </a:r>
          </a:p>
          <a:p>
            <a:pPr lvl="1"/>
            <a:r>
              <a:rPr lang="en-US" dirty="0"/>
              <a:t>Don’t know that you are blind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F7EB6C-4ECD-4385-87F8-225FFA23F9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rot="10800000" flipV="1">
            <a:off x="2079811" y="4778189"/>
            <a:ext cx="7360023" cy="707642"/>
          </a:xfrm>
        </p:spPr>
        <p:txBody>
          <a:bodyPr/>
          <a:lstStyle/>
          <a:p>
            <a:r>
              <a:rPr lang="en-US" dirty="0"/>
              <a:t>Understanding this alters the way we need to think about the parenting process.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18E708-CF24-4007-B95B-3E4B7DDFE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70" y="3320457"/>
            <a:ext cx="4718304" cy="2555410"/>
          </a:xfrm>
        </p:spPr>
        <p:txBody>
          <a:bodyPr/>
          <a:lstStyle/>
          <a:p>
            <a:r>
              <a:rPr lang="en-US" dirty="0"/>
              <a:t>Physical blindness </a:t>
            </a:r>
          </a:p>
          <a:p>
            <a:pPr lvl="1"/>
            <a:r>
              <a:rPr lang="en-US" dirty="0"/>
              <a:t>You know that you blind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9F81C0-6DED-4C25-96DB-915C836C9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904565"/>
            <a:ext cx="9601196" cy="330230"/>
          </a:xfrm>
        </p:spPr>
        <p:txBody>
          <a:bodyPr/>
          <a:lstStyle/>
          <a:p>
            <a:pPr algn="ctr"/>
            <a:r>
              <a:rPr lang="en-US" sz="4000" dirty="0"/>
              <a:t>Sin blinds </a:t>
            </a:r>
          </a:p>
        </p:txBody>
      </p:sp>
    </p:spTree>
    <p:extLst>
      <p:ext uri="{BB962C8B-B14F-4D97-AF65-F5344CB8AC3E}">
        <p14:creationId xmlns:p14="http://schemas.microsoft.com/office/powerpoint/2010/main" val="3199300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1FC4-53AE-49E3-8B85-C71F7206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Parenting, the Never-Ending Conversation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3E4F9E-2213-42F9-A16E-75DDEBDC6D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Parenting the Process </a:t>
            </a:r>
          </a:p>
        </p:txBody>
      </p:sp>
    </p:spTree>
    <p:extLst>
      <p:ext uri="{BB962C8B-B14F-4D97-AF65-F5344CB8AC3E}">
        <p14:creationId xmlns:p14="http://schemas.microsoft.com/office/powerpoint/2010/main" val="13126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380F33-82D8-41B3-9F74-3B01C65FF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change our view </a:t>
            </a:r>
            <a:r>
              <a:rPr lang="en-US" dirty="0"/>
              <a:t>o</a:t>
            </a:r>
            <a:r>
              <a:rPr lang="en-US" dirty="0" smtClean="0"/>
              <a:t>f parenting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FA9B30-0AF4-4219-89E8-CB3371E8A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You need to parent with a process mentality</a:t>
            </a:r>
          </a:p>
          <a:p>
            <a:pPr lvl="1"/>
            <a:r>
              <a:rPr lang="en-US" dirty="0"/>
              <a:t>Life-long connected process</a:t>
            </a:r>
          </a:p>
          <a:p>
            <a:pPr lvl="1"/>
            <a:r>
              <a:rPr lang="en-US" dirty="0"/>
              <a:t>Unfinished people used as agent of transformation in unfinished people</a:t>
            </a:r>
          </a:p>
          <a:p>
            <a:r>
              <a:rPr lang="en-US" dirty="0"/>
              <a:t>2. You need to see parenting as one unending conversation</a:t>
            </a:r>
          </a:p>
          <a:p>
            <a:pPr lvl="1"/>
            <a:r>
              <a:rPr lang="en-US" dirty="0"/>
              <a:t>Many mini-moments of change</a:t>
            </a:r>
          </a:p>
          <a:p>
            <a:r>
              <a:rPr lang="en-US" dirty="0"/>
              <a:t>3. You need to parent with a project mentality</a:t>
            </a:r>
          </a:p>
          <a:p>
            <a:pPr lvl="1"/>
            <a:r>
              <a:rPr lang="en-US" dirty="0"/>
              <a:t>Reactive parenting vs active parenting</a:t>
            </a:r>
          </a:p>
        </p:txBody>
      </p:sp>
    </p:spTree>
    <p:extLst>
      <p:ext uri="{BB962C8B-B14F-4D97-AF65-F5344CB8AC3E}">
        <p14:creationId xmlns:p14="http://schemas.microsoft.com/office/powerpoint/2010/main" val="20649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5418</TotalTime>
  <Words>843</Words>
  <Application>Microsoft Office PowerPoint</Application>
  <PresentationFormat>Widescreen</PresentationFormat>
  <Paragraphs>96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Garamond</vt:lpstr>
      <vt:lpstr>Organic</vt:lpstr>
      <vt:lpstr>Parenting class</vt:lpstr>
      <vt:lpstr>PowerPoint Presentation</vt:lpstr>
      <vt:lpstr>Recap</vt:lpstr>
      <vt:lpstr>Process</vt:lpstr>
      <vt:lpstr>Process</vt:lpstr>
      <vt:lpstr>Process Pitfall</vt:lpstr>
      <vt:lpstr>The Blind Leading the Blind</vt:lpstr>
      <vt:lpstr>Parenting, the Never-Ending Conversation</vt:lpstr>
      <vt:lpstr>How to change our view of parenting</vt:lpstr>
      <vt:lpstr>Parenting the process </vt:lpstr>
      <vt:lpstr>Lost</vt:lpstr>
      <vt:lpstr>Lost</vt:lpstr>
      <vt:lpstr>Lost</vt:lpstr>
      <vt:lpstr>Lost</vt:lpstr>
      <vt:lpstr>Lost</vt:lpstr>
      <vt:lpstr>Authority</vt:lpstr>
      <vt:lpstr>Authority</vt:lpstr>
      <vt:lpstr>Authority</vt:lpstr>
      <vt:lpstr>Authority work is grace work</vt:lpstr>
      <vt:lpstr>Authority work is grace work</vt:lpstr>
      <vt:lpstr>Take Away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Parenting class</dc:title>
  <dc:creator>Shantaniece Sherrell</dc:creator>
  <cp:lastModifiedBy>Trent Sherrell</cp:lastModifiedBy>
  <cp:revision>36</cp:revision>
  <dcterms:created xsi:type="dcterms:W3CDTF">2021-10-08T16:09:51Z</dcterms:created>
  <dcterms:modified xsi:type="dcterms:W3CDTF">2021-10-17T17:58:01Z</dcterms:modified>
</cp:coreProperties>
</file>