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7" r:id="rId1"/>
  </p:sldMasterIdLst>
  <p:notesMasterIdLst>
    <p:notesMasterId r:id="rId14"/>
  </p:notesMasterIdLst>
  <p:sldIdLst>
    <p:sldId id="256" r:id="rId2"/>
    <p:sldId id="257" r:id="rId3"/>
    <p:sldId id="259" r:id="rId4"/>
    <p:sldId id="260" r:id="rId5"/>
    <p:sldId id="261" r:id="rId6"/>
    <p:sldId id="262" r:id="rId7"/>
    <p:sldId id="263" r:id="rId8"/>
    <p:sldId id="264" r:id="rId9"/>
    <p:sldId id="265" r:id="rId10"/>
    <p:sldId id="266" r:id="rId11"/>
    <p:sldId id="268" r:id="rId12"/>
    <p:sldId id="267" r:id="rId1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4761C80-94CC-437A-BC95-50DB000A26B0}" v="7" dt="2021-10-24T17:38:16.78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211" autoAdjust="0"/>
    <p:restoredTop sz="94660"/>
  </p:normalViewPr>
  <p:slideViewPr>
    <p:cSldViewPr snapToGrid="0">
      <p:cViewPr varScale="1">
        <p:scale>
          <a:sx n="81" d="100"/>
          <a:sy n="81" d="100"/>
        </p:scale>
        <p:origin x="787" y="6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20"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19" Type="http://schemas.microsoft.com/office/2016/11/relationships/changesInfo" Target="changesInfos/changesInfo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Williams, Adrienne" userId="e4703cf1-a284-4907-8d06-b58ca49b40ec" providerId="ADAL" clId="{54761C80-94CC-437A-BC95-50DB000A26B0}"/>
    <pc:docChg chg="custSel addSld modSld">
      <pc:chgData name="Williams, Adrienne" userId="e4703cf1-a284-4907-8d06-b58ca49b40ec" providerId="ADAL" clId="{54761C80-94CC-437A-BC95-50DB000A26B0}" dt="2021-10-24T17:38:23.122" v="5735" actId="1076"/>
      <pc:docMkLst>
        <pc:docMk/>
      </pc:docMkLst>
      <pc:sldChg chg="addSp modSp mod">
        <pc:chgData name="Williams, Adrienne" userId="e4703cf1-a284-4907-8d06-b58ca49b40ec" providerId="ADAL" clId="{54761C80-94CC-437A-BC95-50DB000A26B0}" dt="2021-10-23T22:59:02.703" v="5723" actId="14861"/>
        <pc:sldMkLst>
          <pc:docMk/>
          <pc:sldMk cId="3872723005" sldId="256"/>
        </pc:sldMkLst>
        <pc:spChg chg="mod">
          <ac:chgData name="Williams, Adrienne" userId="e4703cf1-a284-4907-8d06-b58ca49b40ec" providerId="ADAL" clId="{54761C80-94CC-437A-BC95-50DB000A26B0}" dt="2021-10-23T15:53:40.049" v="70" actId="20577"/>
          <ac:spMkLst>
            <pc:docMk/>
            <pc:sldMk cId="3872723005" sldId="256"/>
            <ac:spMk id="4" creationId="{73098553-07A0-4D6E-BAA8-E024108716FE}"/>
          </ac:spMkLst>
        </pc:spChg>
        <pc:picChg chg="add mod">
          <ac:chgData name="Williams, Adrienne" userId="e4703cf1-a284-4907-8d06-b58ca49b40ec" providerId="ADAL" clId="{54761C80-94CC-437A-BC95-50DB000A26B0}" dt="2021-10-23T22:59:02.703" v="5723" actId="14861"/>
          <ac:picMkLst>
            <pc:docMk/>
            <pc:sldMk cId="3872723005" sldId="256"/>
            <ac:picMk id="6" creationId="{87C87490-F128-45CB-947D-9F7F0B348B81}"/>
          </ac:picMkLst>
        </pc:picChg>
        <pc:picChg chg="add mod">
          <ac:chgData name="Williams, Adrienne" userId="e4703cf1-a284-4907-8d06-b58ca49b40ec" providerId="ADAL" clId="{54761C80-94CC-437A-BC95-50DB000A26B0}" dt="2021-10-23T22:59:02.703" v="5723" actId="14861"/>
          <ac:picMkLst>
            <pc:docMk/>
            <pc:sldMk cId="3872723005" sldId="256"/>
            <ac:picMk id="7" creationId="{88D16980-7ABF-44C7-A1D9-164040B27C6A}"/>
          </ac:picMkLst>
        </pc:picChg>
        <pc:picChg chg="add mod">
          <ac:chgData name="Williams, Adrienne" userId="e4703cf1-a284-4907-8d06-b58ca49b40ec" providerId="ADAL" clId="{54761C80-94CC-437A-BC95-50DB000A26B0}" dt="2021-10-23T22:59:02.703" v="5723" actId="14861"/>
          <ac:picMkLst>
            <pc:docMk/>
            <pc:sldMk cId="3872723005" sldId="256"/>
            <ac:picMk id="9" creationId="{32716C8A-3A58-4868-B234-15E2ACE64F05}"/>
          </ac:picMkLst>
        </pc:picChg>
      </pc:sldChg>
      <pc:sldChg chg="modNotesTx">
        <pc:chgData name="Williams, Adrienne" userId="e4703cf1-a284-4907-8d06-b58ca49b40ec" providerId="ADAL" clId="{54761C80-94CC-437A-BC95-50DB000A26B0}" dt="2021-10-23T22:44:49.048" v="4892" actId="20577"/>
        <pc:sldMkLst>
          <pc:docMk/>
          <pc:sldMk cId="2150401729" sldId="257"/>
        </pc:sldMkLst>
      </pc:sldChg>
      <pc:sldChg chg="addSp modSp mod modNotesTx">
        <pc:chgData name="Williams, Adrienne" userId="e4703cf1-a284-4907-8d06-b58ca49b40ec" providerId="ADAL" clId="{54761C80-94CC-437A-BC95-50DB000A26B0}" dt="2021-10-24T17:29:14.668" v="5727" actId="14100"/>
        <pc:sldMkLst>
          <pc:docMk/>
          <pc:sldMk cId="3616919872" sldId="260"/>
        </pc:sldMkLst>
        <pc:picChg chg="add mod">
          <ac:chgData name="Williams, Adrienne" userId="e4703cf1-a284-4907-8d06-b58ca49b40ec" providerId="ADAL" clId="{54761C80-94CC-437A-BC95-50DB000A26B0}" dt="2021-10-24T17:29:14.668" v="5727" actId="14100"/>
          <ac:picMkLst>
            <pc:docMk/>
            <pc:sldMk cId="3616919872" sldId="260"/>
            <ac:picMk id="5" creationId="{43DC38DD-48F2-40EB-9EB5-F6ACCB5BA0E3}"/>
          </ac:picMkLst>
        </pc:picChg>
      </pc:sldChg>
      <pc:sldChg chg="addSp modSp mod">
        <pc:chgData name="Williams, Adrienne" userId="e4703cf1-a284-4907-8d06-b58ca49b40ec" providerId="ADAL" clId="{54761C80-94CC-437A-BC95-50DB000A26B0}" dt="2021-10-24T17:37:51.546" v="5731" actId="1076"/>
        <pc:sldMkLst>
          <pc:docMk/>
          <pc:sldMk cId="3637771962" sldId="261"/>
        </pc:sldMkLst>
        <pc:spChg chg="mod">
          <ac:chgData name="Williams, Adrienne" userId="e4703cf1-a284-4907-8d06-b58ca49b40ec" providerId="ADAL" clId="{54761C80-94CC-437A-BC95-50DB000A26B0}" dt="2021-10-23T16:00:36.036" v="228" actId="113"/>
          <ac:spMkLst>
            <pc:docMk/>
            <pc:sldMk cId="3637771962" sldId="261"/>
            <ac:spMk id="3" creationId="{39946BE0-F89C-47C5-890E-7622AF0D50B5}"/>
          </ac:spMkLst>
        </pc:spChg>
        <pc:picChg chg="add mod">
          <ac:chgData name="Williams, Adrienne" userId="e4703cf1-a284-4907-8d06-b58ca49b40ec" providerId="ADAL" clId="{54761C80-94CC-437A-BC95-50DB000A26B0}" dt="2021-10-24T17:37:51.546" v="5731" actId="1076"/>
          <ac:picMkLst>
            <pc:docMk/>
            <pc:sldMk cId="3637771962" sldId="261"/>
            <ac:picMk id="5" creationId="{788EF4DB-8820-4791-9E53-71AAC9F8C769}"/>
          </ac:picMkLst>
        </pc:picChg>
      </pc:sldChg>
      <pc:sldChg chg="addSp modSp mod">
        <pc:chgData name="Williams, Adrienne" userId="e4703cf1-a284-4907-8d06-b58ca49b40ec" providerId="ADAL" clId="{54761C80-94CC-437A-BC95-50DB000A26B0}" dt="2021-10-24T17:38:23.122" v="5735" actId="1076"/>
        <pc:sldMkLst>
          <pc:docMk/>
          <pc:sldMk cId="2892434341" sldId="262"/>
        </pc:sldMkLst>
        <pc:spChg chg="mod">
          <ac:chgData name="Williams, Adrienne" userId="e4703cf1-a284-4907-8d06-b58ca49b40ec" providerId="ADAL" clId="{54761C80-94CC-437A-BC95-50DB000A26B0}" dt="2021-10-23T16:25:49.100" v="1459" actId="20577"/>
          <ac:spMkLst>
            <pc:docMk/>
            <pc:sldMk cId="2892434341" sldId="262"/>
            <ac:spMk id="3" creationId="{2CF2D3F6-2A69-474A-AC1A-C0972976B9E3}"/>
          </ac:spMkLst>
        </pc:spChg>
        <pc:picChg chg="add mod">
          <ac:chgData name="Williams, Adrienne" userId="e4703cf1-a284-4907-8d06-b58ca49b40ec" providerId="ADAL" clId="{54761C80-94CC-437A-BC95-50DB000A26B0}" dt="2021-10-24T17:38:23.122" v="5735" actId="1076"/>
          <ac:picMkLst>
            <pc:docMk/>
            <pc:sldMk cId="2892434341" sldId="262"/>
            <ac:picMk id="5" creationId="{B1B46201-3E0D-4411-8A36-B01B7262E8A5}"/>
          </ac:picMkLst>
        </pc:picChg>
      </pc:sldChg>
      <pc:sldChg chg="modSp mod">
        <pc:chgData name="Williams, Adrienne" userId="e4703cf1-a284-4907-8d06-b58ca49b40ec" providerId="ADAL" clId="{54761C80-94CC-437A-BC95-50DB000A26B0}" dt="2021-10-23T21:37:25.888" v="2143" actId="5793"/>
        <pc:sldMkLst>
          <pc:docMk/>
          <pc:sldMk cId="1589433866" sldId="263"/>
        </pc:sldMkLst>
        <pc:spChg chg="mod">
          <ac:chgData name="Williams, Adrienne" userId="e4703cf1-a284-4907-8d06-b58ca49b40ec" providerId="ADAL" clId="{54761C80-94CC-437A-BC95-50DB000A26B0}" dt="2021-10-23T21:37:25.888" v="2143" actId="5793"/>
          <ac:spMkLst>
            <pc:docMk/>
            <pc:sldMk cId="1589433866" sldId="263"/>
            <ac:spMk id="3" creationId="{936A66FF-E614-4ED8-A8B8-761F3B4838FE}"/>
          </ac:spMkLst>
        </pc:spChg>
      </pc:sldChg>
      <pc:sldChg chg="modSp mod">
        <pc:chgData name="Williams, Adrienne" userId="e4703cf1-a284-4907-8d06-b58ca49b40ec" providerId="ADAL" clId="{54761C80-94CC-437A-BC95-50DB000A26B0}" dt="2021-10-23T21:56:52.413" v="3277" actId="20577"/>
        <pc:sldMkLst>
          <pc:docMk/>
          <pc:sldMk cId="3208096939" sldId="264"/>
        </pc:sldMkLst>
        <pc:spChg chg="mod">
          <ac:chgData name="Williams, Adrienne" userId="e4703cf1-a284-4907-8d06-b58ca49b40ec" providerId="ADAL" clId="{54761C80-94CC-437A-BC95-50DB000A26B0}" dt="2021-10-23T21:56:52.413" v="3277" actId="20577"/>
          <ac:spMkLst>
            <pc:docMk/>
            <pc:sldMk cId="3208096939" sldId="264"/>
            <ac:spMk id="3" creationId="{CE9B5595-272B-4F24-90A9-FCB03F9CFF20}"/>
          </ac:spMkLst>
        </pc:spChg>
      </pc:sldChg>
      <pc:sldChg chg="modSp mod">
        <pc:chgData name="Williams, Adrienne" userId="e4703cf1-a284-4907-8d06-b58ca49b40ec" providerId="ADAL" clId="{54761C80-94CC-437A-BC95-50DB000A26B0}" dt="2021-10-23T22:34:34.605" v="3822" actId="20577"/>
        <pc:sldMkLst>
          <pc:docMk/>
          <pc:sldMk cId="305005691" sldId="265"/>
        </pc:sldMkLst>
        <pc:spChg chg="mod">
          <ac:chgData name="Williams, Adrienne" userId="e4703cf1-a284-4907-8d06-b58ca49b40ec" providerId="ADAL" clId="{54761C80-94CC-437A-BC95-50DB000A26B0}" dt="2021-10-23T22:34:34.605" v="3822" actId="20577"/>
          <ac:spMkLst>
            <pc:docMk/>
            <pc:sldMk cId="305005691" sldId="265"/>
            <ac:spMk id="3" creationId="{ADEB8F70-DA91-4FB8-9B63-5A9CAF8290DD}"/>
          </ac:spMkLst>
        </pc:spChg>
      </pc:sldChg>
      <pc:sldChg chg="modSp mod">
        <pc:chgData name="Williams, Adrienne" userId="e4703cf1-a284-4907-8d06-b58ca49b40ec" providerId="ADAL" clId="{54761C80-94CC-437A-BC95-50DB000A26B0}" dt="2021-10-23T22:39:12.140" v="4681" actId="20577"/>
        <pc:sldMkLst>
          <pc:docMk/>
          <pc:sldMk cId="205843965" sldId="266"/>
        </pc:sldMkLst>
        <pc:spChg chg="mod">
          <ac:chgData name="Williams, Adrienne" userId="e4703cf1-a284-4907-8d06-b58ca49b40ec" providerId="ADAL" clId="{54761C80-94CC-437A-BC95-50DB000A26B0}" dt="2021-10-23T22:39:12.140" v="4681" actId="20577"/>
          <ac:spMkLst>
            <pc:docMk/>
            <pc:sldMk cId="205843965" sldId="266"/>
            <ac:spMk id="3" creationId="{E57699F7-5C91-4890-892B-5685FB267EF0}"/>
          </ac:spMkLst>
        </pc:spChg>
      </pc:sldChg>
      <pc:sldChg chg="modSp mod">
        <pc:chgData name="Williams, Adrienne" userId="e4703cf1-a284-4907-8d06-b58ca49b40ec" providerId="ADAL" clId="{54761C80-94CC-437A-BC95-50DB000A26B0}" dt="2021-10-23T22:51:45.802" v="5683" actId="5793"/>
        <pc:sldMkLst>
          <pc:docMk/>
          <pc:sldMk cId="3136865675" sldId="267"/>
        </pc:sldMkLst>
        <pc:spChg chg="mod">
          <ac:chgData name="Williams, Adrienne" userId="e4703cf1-a284-4907-8d06-b58ca49b40ec" providerId="ADAL" clId="{54761C80-94CC-437A-BC95-50DB000A26B0}" dt="2021-10-23T22:40:52.058" v="4692" actId="20577"/>
          <ac:spMkLst>
            <pc:docMk/>
            <pc:sldMk cId="3136865675" sldId="267"/>
            <ac:spMk id="2" creationId="{E3119A90-4F41-4522-BA85-5C0D3305A1B2}"/>
          </ac:spMkLst>
        </pc:spChg>
        <pc:spChg chg="mod">
          <ac:chgData name="Williams, Adrienne" userId="e4703cf1-a284-4907-8d06-b58ca49b40ec" providerId="ADAL" clId="{54761C80-94CC-437A-BC95-50DB000A26B0}" dt="2021-10-23T22:51:45.802" v="5683" actId="5793"/>
          <ac:spMkLst>
            <pc:docMk/>
            <pc:sldMk cId="3136865675" sldId="267"/>
            <ac:spMk id="3" creationId="{AB77A246-41C1-462F-B961-861C07017221}"/>
          </ac:spMkLst>
        </pc:spChg>
      </pc:sldChg>
      <pc:sldChg chg="addSp delSp modSp new mod">
        <pc:chgData name="Williams, Adrienne" userId="e4703cf1-a284-4907-8d06-b58ca49b40ec" providerId="ADAL" clId="{54761C80-94CC-437A-BC95-50DB000A26B0}" dt="2021-10-23T22:58:06.050" v="5720" actId="1076"/>
        <pc:sldMkLst>
          <pc:docMk/>
          <pc:sldMk cId="502846092" sldId="268"/>
        </pc:sldMkLst>
        <pc:spChg chg="mod">
          <ac:chgData name="Williams, Adrienne" userId="e4703cf1-a284-4907-8d06-b58ca49b40ec" providerId="ADAL" clId="{54761C80-94CC-437A-BC95-50DB000A26B0}" dt="2021-10-23T22:58:06.050" v="5720" actId="1076"/>
          <ac:spMkLst>
            <pc:docMk/>
            <pc:sldMk cId="502846092" sldId="268"/>
            <ac:spMk id="2" creationId="{2D298EF9-1370-4F2E-B0CA-ACCAD6DAD1A0}"/>
          </ac:spMkLst>
        </pc:spChg>
        <pc:spChg chg="del">
          <ac:chgData name="Williams, Adrienne" userId="e4703cf1-a284-4907-8d06-b58ca49b40ec" providerId="ADAL" clId="{54761C80-94CC-437A-BC95-50DB000A26B0}" dt="2021-10-23T22:53:52.334" v="5685" actId="931"/>
          <ac:spMkLst>
            <pc:docMk/>
            <pc:sldMk cId="502846092" sldId="268"/>
            <ac:spMk id="3" creationId="{E8089340-8464-40D2-BE6C-EE812A31E3E2}"/>
          </ac:spMkLst>
        </pc:spChg>
        <pc:picChg chg="add mod">
          <ac:chgData name="Williams, Adrienne" userId="e4703cf1-a284-4907-8d06-b58ca49b40ec" providerId="ADAL" clId="{54761C80-94CC-437A-BC95-50DB000A26B0}" dt="2021-10-23T22:57:47.189" v="5719" actId="14861"/>
          <ac:picMkLst>
            <pc:docMk/>
            <pc:sldMk cId="502846092" sldId="268"/>
            <ac:picMk id="5" creationId="{3604E47D-F194-4046-BAF6-537F49D1C075}"/>
          </ac:picMkLst>
        </pc:picChg>
      </pc:sldChg>
    </pc:docChg>
  </pc:docChgLst>
</pc:chgInfo>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027607A-5330-4865-A2F0-5D645609B445}" type="doc">
      <dgm:prSet loTypeId="urn:microsoft.com/office/officeart/2005/8/layout/vList2" loCatId="list" qsTypeId="urn:microsoft.com/office/officeart/2005/8/quickstyle/simple4" qsCatId="simple" csTypeId="urn:microsoft.com/office/officeart/2005/8/colors/colorful2" csCatId="colorful" phldr="1"/>
      <dgm:spPr/>
      <dgm:t>
        <a:bodyPr/>
        <a:lstStyle/>
        <a:p>
          <a:endParaRPr lang="en-US"/>
        </a:p>
      </dgm:t>
    </dgm:pt>
    <dgm:pt modelId="{7B6E312A-69A6-4C55-B816-34147F94092B}">
      <dgm:prSet/>
      <dgm:spPr/>
      <dgm:t>
        <a:bodyPr/>
        <a:lstStyle/>
        <a:p>
          <a:r>
            <a:rPr lang="en-US"/>
            <a:t>1 in 4 homes is a single parent led. </a:t>
          </a:r>
        </a:p>
      </dgm:t>
    </dgm:pt>
    <dgm:pt modelId="{09F0A0A8-66F3-45E3-9909-260366F03B9E}" type="parTrans" cxnId="{88DF99EA-28CD-46A7-814E-1AF34EBC80C3}">
      <dgm:prSet/>
      <dgm:spPr/>
      <dgm:t>
        <a:bodyPr/>
        <a:lstStyle/>
        <a:p>
          <a:endParaRPr lang="en-US"/>
        </a:p>
      </dgm:t>
    </dgm:pt>
    <dgm:pt modelId="{DEB8B912-8577-44F8-98E8-DF37C99FF9F0}" type="sibTrans" cxnId="{88DF99EA-28CD-46A7-814E-1AF34EBC80C3}">
      <dgm:prSet/>
      <dgm:spPr/>
      <dgm:t>
        <a:bodyPr/>
        <a:lstStyle/>
        <a:p>
          <a:endParaRPr lang="en-US"/>
        </a:p>
      </dgm:t>
    </dgm:pt>
    <dgm:pt modelId="{20EE874F-BBEE-43AD-9D7B-34797D7505E3}">
      <dgm:prSet/>
      <dgm:spPr/>
      <dgm:t>
        <a:bodyPr/>
        <a:lstStyle/>
        <a:p>
          <a:r>
            <a:rPr lang="en-US"/>
            <a:t>85% are led by single moms with primary custody of children.</a:t>
          </a:r>
        </a:p>
      </dgm:t>
    </dgm:pt>
    <dgm:pt modelId="{D21B3388-DF10-48CE-A39F-1292CD7A3CD6}" type="parTrans" cxnId="{0A1E5881-4126-4C05-BCEB-EC355082118B}">
      <dgm:prSet/>
      <dgm:spPr/>
      <dgm:t>
        <a:bodyPr/>
        <a:lstStyle/>
        <a:p>
          <a:endParaRPr lang="en-US"/>
        </a:p>
      </dgm:t>
    </dgm:pt>
    <dgm:pt modelId="{9CFD81F4-6016-4B68-B70D-CE64B8685101}" type="sibTrans" cxnId="{0A1E5881-4126-4C05-BCEB-EC355082118B}">
      <dgm:prSet/>
      <dgm:spPr/>
      <dgm:t>
        <a:bodyPr/>
        <a:lstStyle/>
        <a:p>
          <a:endParaRPr lang="en-US"/>
        </a:p>
      </dgm:t>
    </dgm:pt>
    <dgm:pt modelId="{8299BAD6-14BE-4D73-8799-6768640CCFC2}">
      <dgm:prSet/>
      <dgm:spPr/>
      <dgm:t>
        <a:bodyPr/>
        <a:lstStyle/>
        <a:p>
          <a:r>
            <a:rPr lang="en-US"/>
            <a:t>1/3 of single parent families live at or below the poverty line. </a:t>
          </a:r>
        </a:p>
      </dgm:t>
    </dgm:pt>
    <dgm:pt modelId="{D5F36DC2-F5C8-428C-9788-B0029986ABCF}" type="parTrans" cxnId="{37D60B02-67A0-4745-AC98-895B40C702E8}">
      <dgm:prSet/>
      <dgm:spPr/>
      <dgm:t>
        <a:bodyPr/>
        <a:lstStyle/>
        <a:p>
          <a:endParaRPr lang="en-US"/>
        </a:p>
      </dgm:t>
    </dgm:pt>
    <dgm:pt modelId="{EE1FB71E-D7D4-4A61-9021-2DD88FD50264}" type="sibTrans" cxnId="{37D60B02-67A0-4745-AC98-895B40C702E8}">
      <dgm:prSet/>
      <dgm:spPr/>
      <dgm:t>
        <a:bodyPr/>
        <a:lstStyle/>
        <a:p>
          <a:endParaRPr lang="en-US"/>
        </a:p>
      </dgm:t>
    </dgm:pt>
    <dgm:pt modelId="{6CE93C4E-14BD-4247-A5FD-2524ADE26D7B}">
      <dgm:prSet/>
      <dgm:spPr/>
      <dgm:t>
        <a:bodyPr/>
        <a:lstStyle/>
        <a:p>
          <a:r>
            <a:rPr lang="en-US"/>
            <a:t>More than 75% of single parents have full time careers</a:t>
          </a:r>
        </a:p>
      </dgm:t>
    </dgm:pt>
    <dgm:pt modelId="{66D1C924-5E8C-42A5-B42E-F317E7EC7320}" type="parTrans" cxnId="{5644DC06-3A08-4E63-982F-38711EB632C9}">
      <dgm:prSet/>
      <dgm:spPr/>
      <dgm:t>
        <a:bodyPr/>
        <a:lstStyle/>
        <a:p>
          <a:endParaRPr lang="en-US"/>
        </a:p>
      </dgm:t>
    </dgm:pt>
    <dgm:pt modelId="{3F14248E-F6AA-43A6-9914-E2F5B56AA126}" type="sibTrans" cxnId="{5644DC06-3A08-4E63-982F-38711EB632C9}">
      <dgm:prSet/>
      <dgm:spPr/>
      <dgm:t>
        <a:bodyPr/>
        <a:lstStyle/>
        <a:p>
          <a:endParaRPr lang="en-US"/>
        </a:p>
      </dgm:t>
    </dgm:pt>
    <dgm:pt modelId="{729A19BB-A82C-473F-9597-A276DF688E72}">
      <dgm:prSet/>
      <dgm:spPr/>
      <dgm:t>
        <a:bodyPr/>
        <a:lstStyle/>
        <a:p>
          <a:r>
            <a:rPr lang="en-US" dirty="0"/>
            <a:t>Less than 50% of single parent mothers receive government assistance. </a:t>
          </a:r>
        </a:p>
      </dgm:t>
    </dgm:pt>
    <dgm:pt modelId="{40CEDFFF-0F21-4362-81E3-81FDA299E3EF}" type="parTrans" cxnId="{FE764DDA-3A58-40DA-BEEA-5F65F9A50664}">
      <dgm:prSet/>
      <dgm:spPr/>
      <dgm:t>
        <a:bodyPr/>
        <a:lstStyle/>
        <a:p>
          <a:endParaRPr lang="en-US"/>
        </a:p>
      </dgm:t>
    </dgm:pt>
    <dgm:pt modelId="{8A9E6C00-F5C0-41DC-BC23-003E71144DD9}" type="sibTrans" cxnId="{FE764DDA-3A58-40DA-BEEA-5F65F9A50664}">
      <dgm:prSet/>
      <dgm:spPr/>
      <dgm:t>
        <a:bodyPr/>
        <a:lstStyle/>
        <a:p>
          <a:endParaRPr lang="en-US"/>
        </a:p>
      </dgm:t>
    </dgm:pt>
    <dgm:pt modelId="{96772C86-FB68-466F-BA10-D402B84CC53D}">
      <dgm:prSet/>
      <dgm:spPr/>
      <dgm:t>
        <a:bodyPr/>
        <a:lstStyle/>
        <a:p>
          <a:r>
            <a:rPr lang="en-US" dirty="0"/>
            <a:t>Approximately 15 million single parents are solo parenting 22 million children in single-parent families. </a:t>
          </a:r>
        </a:p>
      </dgm:t>
    </dgm:pt>
    <dgm:pt modelId="{B1733C98-053F-4330-BB46-C5E0B0B19F53}" type="parTrans" cxnId="{0E9E1A9F-D0DF-4E12-8EB9-30CAA5976CAF}">
      <dgm:prSet/>
      <dgm:spPr/>
      <dgm:t>
        <a:bodyPr/>
        <a:lstStyle/>
        <a:p>
          <a:endParaRPr lang="en-US"/>
        </a:p>
      </dgm:t>
    </dgm:pt>
    <dgm:pt modelId="{9876CB7D-281D-46B3-B018-8085D78C56D5}" type="sibTrans" cxnId="{0E9E1A9F-D0DF-4E12-8EB9-30CAA5976CAF}">
      <dgm:prSet/>
      <dgm:spPr/>
      <dgm:t>
        <a:bodyPr/>
        <a:lstStyle/>
        <a:p>
          <a:endParaRPr lang="en-US"/>
        </a:p>
      </dgm:t>
    </dgm:pt>
    <dgm:pt modelId="{60CE1B81-20DD-4D9D-B458-2E034CC8C965}" type="pres">
      <dgm:prSet presAssocID="{B027607A-5330-4865-A2F0-5D645609B445}" presName="linear" presStyleCnt="0">
        <dgm:presLayoutVars>
          <dgm:animLvl val="lvl"/>
          <dgm:resizeHandles val="exact"/>
        </dgm:presLayoutVars>
      </dgm:prSet>
      <dgm:spPr/>
    </dgm:pt>
    <dgm:pt modelId="{1995FB60-CE6E-448A-BC8D-F99791E9E313}" type="pres">
      <dgm:prSet presAssocID="{7B6E312A-69A6-4C55-B816-34147F94092B}" presName="parentText" presStyleLbl="node1" presStyleIdx="0" presStyleCnt="6">
        <dgm:presLayoutVars>
          <dgm:chMax val="0"/>
          <dgm:bulletEnabled val="1"/>
        </dgm:presLayoutVars>
      </dgm:prSet>
      <dgm:spPr/>
    </dgm:pt>
    <dgm:pt modelId="{2BD173D1-244F-4520-97ED-FB4414E77994}" type="pres">
      <dgm:prSet presAssocID="{DEB8B912-8577-44F8-98E8-DF37C99FF9F0}" presName="spacer" presStyleCnt="0"/>
      <dgm:spPr/>
    </dgm:pt>
    <dgm:pt modelId="{B94D475B-17DB-4277-B784-169E79E900B4}" type="pres">
      <dgm:prSet presAssocID="{20EE874F-BBEE-43AD-9D7B-34797D7505E3}" presName="parentText" presStyleLbl="node1" presStyleIdx="1" presStyleCnt="6">
        <dgm:presLayoutVars>
          <dgm:chMax val="0"/>
          <dgm:bulletEnabled val="1"/>
        </dgm:presLayoutVars>
      </dgm:prSet>
      <dgm:spPr/>
    </dgm:pt>
    <dgm:pt modelId="{6B9722C6-8976-4C3D-B17F-210A675810AC}" type="pres">
      <dgm:prSet presAssocID="{9CFD81F4-6016-4B68-B70D-CE64B8685101}" presName="spacer" presStyleCnt="0"/>
      <dgm:spPr/>
    </dgm:pt>
    <dgm:pt modelId="{D144A150-BD04-429A-B866-969B575BC721}" type="pres">
      <dgm:prSet presAssocID="{8299BAD6-14BE-4D73-8799-6768640CCFC2}" presName="parentText" presStyleLbl="node1" presStyleIdx="2" presStyleCnt="6">
        <dgm:presLayoutVars>
          <dgm:chMax val="0"/>
          <dgm:bulletEnabled val="1"/>
        </dgm:presLayoutVars>
      </dgm:prSet>
      <dgm:spPr/>
    </dgm:pt>
    <dgm:pt modelId="{B68847F5-B3CE-4E60-92BF-60A43A64A447}" type="pres">
      <dgm:prSet presAssocID="{EE1FB71E-D7D4-4A61-9021-2DD88FD50264}" presName="spacer" presStyleCnt="0"/>
      <dgm:spPr/>
    </dgm:pt>
    <dgm:pt modelId="{CCC81326-1CE0-4A47-8E43-BAE30890B53A}" type="pres">
      <dgm:prSet presAssocID="{6CE93C4E-14BD-4247-A5FD-2524ADE26D7B}" presName="parentText" presStyleLbl="node1" presStyleIdx="3" presStyleCnt="6">
        <dgm:presLayoutVars>
          <dgm:chMax val="0"/>
          <dgm:bulletEnabled val="1"/>
        </dgm:presLayoutVars>
      </dgm:prSet>
      <dgm:spPr/>
    </dgm:pt>
    <dgm:pt modelId="{D8BBEC1A-3A80-4EE4-B8C4-A667834FE93E}" type="pres">
      <dgm:prSet presAssocID="{3F14248E-F6AA-43A6-9914-E2F5B56AA126}" presName="spacer" presStyleCnt="0"/>
      <dgm:spPr/>
    </dgm:pt>
    <dgm:pt modelId="{442341C9-2C01-4B63-8FBB-B4E29059AAD3}" type="pres">
      <dgm:prSet presAssocID="{729A19BB-A82C-473F-9597-A276DF688E72}" presName="parentText" presStyleLbl="node1" presStyleIdx="4" presStyleCnt="6">
        <dgm:presLayoutVars>
          <dgm:chMax val="0"/>
          <dgm:bulletEnabled val="1"/>
        </dgm:presLayoutVars>
      </dgm:prSet>
      <dgm:spPr/>
    </dgm:pt>
    <dgm:pt modelId="{105835DB-3283-4894-BADD-CDF964AE178F}" type="pres">
      <dgm:prSet presAssocID="{8A9E6C00-F5C0-41DC-BC23-003E71144DD9}" presName="spacer" presStyleCnt="0"/>
      <dgm:spPr/>
    </dgm:pt>
    <dgm:pt modelId="{C908E275-7B27-4234-909C-976C149CBCB2}" type="pres">
      <dgm:prSet presAssocID="{96772C86-FB68-466F-BA10-D402B84CC53D}" presName="parentText" presStyleLbl="node1" presStyleIdx="5" presStyleCnt="6">
        <dgm:presLayoutVars>
          <dgm:chMax val="0"/>
          <dgm:bulletEnabled val="1"/>
        </dgm:presLayoutVars>
      </dgm:prSet>
      <dgm:spPr/>
    </dgm:pt>
  </dgm:ptLst>
  <dgm:cxnLst>
    <dgm:cxn modelId="{37D60B02-67A0-4745-AC98-895B40C702E8}" srcId="{B027607A-5330-4865-A2F0-5D645609B445}" destId="{8299BAD6-14BE-4D73-8799-6768640CCFC2}" srcOrd="2" destOrd="0" parTransId="{D5F36DC2-F5C8-428C-9788-B0029986ABCF}" sibTransId="{EE1FB71E-D7D4-4A61-9021-2DD88FD50264}"/>
    <dgm:cxn modelId="{5644DC06-3A08-4E63-982F-38711EB632C9}" srcId="{B027607A-5330-4865-A2F0-5D645609B445}" destId="{6CE93C4E-14BD-4247-A5FD-2524ADE26D7B}" srcOrd="3" destOrd="0" parTransId="{66D1C924-5E8C-42A5-B42E-F317E7EC7320}" sibTransId="{3F14248E-F6AA-43A6-9914-E2F5B56AA126}"/>
    <dgm:cxn modelId="{AF7F9419-3C94-449A-AAE1-C488A8168A4A}" type="presOf" srcId="{96772C86-FB68-466F-BA10-D402B84CC53D}" destId="{C908E275-7B27-4234-909C-976C149CBCB2}" srcOrd="0" destOrd="0" presId="urn:microsoft.com/office/officeart/2005/8/layout/vList2"/>
    <dgm:cxn modelId="{103FD521-DA69-48C7-8A8F-0E08F146C3EF}" type="presOf" srcId="{729A19BB-A82C-473F-9597-A276DF688E72}" destId="{442341C9-2C01-4B63-8FBB-B4E29059AAD3}" srcOrd="0" destOrd="0" presId="urn:microsoft.com/office/officeart/2005/8/layout/vList2"/>
    <dgm:cxn modelId="{B60B2750-73F3-4F25-B32F-60EF113BF760}" type="presOf" srcId="{7B6E312A-69A6-4C55-B816-34147F94092B}" destId="{1995FB60-CE6E-448A-BC8D-F99791E9E313}" srcOrd="0" destOrd="0" presId="urn:microsoft.com/office/officeart/2005/8/layout/vList2"/>
    <dgm:cxn modelId="{21736A72-0C76-4F56-AD0C-893291A1B8F3}" type="presOf" srcId="{20EE874F-BBEE-43AD-9D7B-34797D7505E3}" destId="{B94D475B-17DB-4277-B784-169E79E900B4}" srcOrd="0" destOrd="0" presId="urn:microsoft.com/office/officeart/2005/8/layout/vList2"/>
    <dgm:cxn modelId="{DF653174-7D97-478B-926C-F0AA39D38BB3}" type="presOf" srcId="{6CE93C4E-14BD-4247-A5FD-2524ADE26D7B}" destId="{CCC81326-1CE0-4A47-8E43-BAE30890B53A}" srcOrd="0" destOrd="0" presId="urn:microsoft.com/office/officeart/2005/8/layout/vList2"/>
    <dgm:cxn modelId="{0A1E5881-4126-4C05-BCEB-EC355082118B}" srcId="{B027607A-5330-4865-A2F0-5D645609B445}" destId="{20EE874F-BBEE-43AD-9D7B-34797D7505E3}" srcOrd="1" destOrd="0" parTransId="{D21B3388-DF10-48CE-A39F-1292CD7A3CD6}" sibTransId="{9CFD81F4-6016-4B68-B70D-CE64B8685101}"/>
    <dgm:cxn modelId="{4C8BDC8C-4EFC-4EF1-A4D0-ABEF12568EB3}" type="presOf" srcId="{8299BAD6-14BE-4D73-8799-6768640CCFC2}" destId="{D144A150-BD04-429A-B866-969B575BC721}" srcOrd="0" destOrd="0" presId="urn:microsoft.com/office/officeart/2005/8/layout/vList2"/>
    <dgm:cxn modelId="{0E9E1A9F-D0DF-4E12-8EB9-30CAA5976CAF}" srcId="{B027607A-5330-4865-A2F0-5D645609B445}" destId="{96772C86-FB68-466F-BA10-D402B84CC53D}" srcOrd="5" destOrd="0" parTransId="{B1733C98-053F-4330-BB46-C5E0B0B19F53}" sibTransId="{9876CB7D-281D-46B3-B018-8085D78C56D5}"/>
    <dgm:cxn modelId="{FE764DDA-3A58-40DA-BEEA-5F65F9A50664}" srcId="{B027607A-5330-4865-A2F0-5D645609B445}" destId="{729A19BB-A82C-473F-9597-A276DF688E72}" srcOrd="4" destOrd="0" parTransId="{40CEDFFF-0F21-4362-81E3-81FDA299E3EF}" sibTransId="{8A9E6C00-F5C0-41DC-BC23-003E71144DD9}"/>
    <dgm:cxn modelId="{88DF99EA-28CD-46A7-814E-1AF34EBC80C3}" srcId="{B027607A-5330-4865-A2F0-5D645609B445}" destId="{7B6E312A-69A6-4C55-B816-34147F94092B}" srcOrd="0" destOrd="0" parTransId="{09F0A0A8-66F3-45E3-9909-260366F03B9E}" sibTransId="{DEB8B912-8577-44F8-98E8-DF37C99FF9F0}"/>
    <dgm:cxn modelId="{3C36C5F5-B21B-4574-95B5-2DBCEC1CAD7B}" type="presOf" srcId="{B027607A-5330-4865-A2F0-5D645609B445}" destId="{60CE1B81-20DD-4D9D-B458-2E034CC8C965}" srcOrd="0" destOrd="0" presId="urn:microsoft.com/office/officeart/2005/8/layout/vList2"/>
    <dgm:cxn modelId="{E2724C50-A9F5-4FB0-900E-345EB52E7B92}" type="presParOf" srcId="{60CE1B81-20DD-4D9D-B458-2E034CC8C965}" destId="{1995FB60-CE6E-448A-BC8D-F99791E9E313}" srcOrd="0" destOrd="0" presId="urn:microsoft.com/office/officeart/2005/8/layout/vList2"/>
    <dgm:cxn modelId="{851F6FA8-0B2E-40C8-9169-026E24E4052E}" type="presParOf" srcId="{60CE1B81-20DD-4D9D-B458-2E034CC8C965}" destId="{2BD173D1-244F-4520-97ED-FB4414E77994}" srcOrd="1" destOrd="0" presId="urn:microsoft.com/office/officeart/2005/8/layout/vList2"/>
    <dgm:cxn modelId="{D0DED844-1B2A-47A6-A7EF-D17A7858A742}" type="presParOf" srcId="{60CE1B81-20DD-4D9D-B458-2E034CC8C965}" destId="{B94D475B-17DB-4277-B784-169E79E900B4}" srcOrd="2" destOrd="0" presId="urn:microsoft.com/office/officeart/2005/8/layout/vList2"/>
    <dgm:cxn modelId="{852AB238-B878-4ADC-9367-4622A6704FB3}" type="presParOf" srcId="{60CE1B81-20DD-4D9D-B458-2E034CC8C965}" destId="{6B9722C6-8976-4C3D-B17F-210A675810AC}" srcOrd="3" destOrd="0" presId="urn:microsoft.com/office/officeart/2005/8/layout/vList2"/>
    <dgm:cxn modelId="{BB76875B-1B8D-41C2-A09C-1A22162C2F12}" type="presParOf" srcId="{60CE1B81-20DD-4D9D-B458-2E034CC8C965}" destId="{D144A150-BD04-429A-B866-969B575BC721}" srcOrd="4" destOrd="0" presId="urn:microsoft.com/office/officeart/2005/8/layout/vList2"/>
    <dgm:cxn modelId="{36E84347-4706-45F6-BA15-5FA6CB164007}" type="presParOf" srcId="{60CE1B81-20DD-4D9D-B458-2E034CC8C965}" destId="{B68847F5-B3CE-4E60-92BF-60A43A64A447}" srcOrd="5" destOrd="0" presId="urn:microsoft.com/office/officeart/2005/8/layout/vList2"/>
    <dgm:cxn modelId="{73B0D4DF-9C3E-4B6C-9DD9-186BF25D878F}" type="presParOf" srcId="{60CE1B81-20DD-4D9D-B458-2E034CC8C965}" destId="{CCC81326-1CE0-4A47-8E43-BAE30890B53A}" srcOrd="6" destOrd="0" presId="urn:microsoft.com/office/officeart/2005/8/layout/vList2"/>
    <dgm:cxn modelId="{D6986131-AA7B-4C83-888D-031183A74C8A}" type="presParOf" srcId="{60CE1B81-20DD-4D9D-B458-2E034CC8C965}" destId="{D8BBEC1A-3A80-4EE4-B8C4-A667834FE93E}" srcOrd="7" destOrd="0" presId="urn:microsoft.com/office/officeart/2005/8/layout/vList2"/>
    <dgm:cxn modelId="{94B1BA42-9524-4125-8890-E4EC5756CE05}" type="presParOf" srcId="{60CE1B81-20DD-4D9D-B458-2E034CC8C965}" destId="{442341C9-2C01-4B63-8FBB-B4E29059AAD3}" srcOrd="8" destOrd="0" presId="urn:microsoft.com/office/officeart/2005/8/layout/vList2"/>
    <dgm:cxn modelId="{BD1BCDC3-9758-4E8D-9237-3EB789EF40F6}" type="presParOf" srcId="{60CE1B81-20DD-4D9D-B458-2E034CC8C965}" destId="{105835DB-3283-4894-BADD-CDF964AE178F}" srcOrd="9" destOrd="0" presId="urn:microsoft.com/office/officeart/2005/8/layout/vList2"/>
    <dgm:cxn modelId="{B1755FAB-49C8-41BC-AA60-88462DFB53F5}" type="presParOf" srcId="{60CE1B81-20DD-4D9D-B458-2E034CC8C965}" destId="{C908E275-7B27-4234-909C-976C149CBCB2}" srcOrd="10"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995FB60-CE6E-448A-BC8D-F99791E9E313}">
      <dsp:nvSpPr>
        <dsp:cNvPr id="0" name=""/>
        <dsp:cNvSpPr/>
      </dsp:nvSpPr>
      <dsp:spPr>
        <a:xfrm>
          <a:off x="0" y="107370"/>
          <a:ext cx="6692813" cy="722474"/>
        </a:xfrm>
        <a:prstGeom prst="roundRect">
          <a:avLst/>
        </a:prstGeom>
        <a:gradFill rotWithShape="0">
          <a:gsLst>
            <a:gs pos="0">
              <a:schemeClr val="accent2">
                <a:hueOff val="0"/>
                <a:satOff val="0"/>
                <a:lumOff val="0"/>
                <a:alphaOff val="0"/>
                <a:tint val="96000"/>
                <a:lumMod val="100000"/>
              </a:schemeClr>
            </a:gs>
            <a:gs pos="78000">
              <a:schemeClr val="accent2">
                <a:hueOff val="0"/>
                <a:satOff val="0"/>
                <a:lumOff val="0"/>
                <a:alphaOff val="0"/>
                <a:shade val="94000"/>
                <a:lumMod val="94000"/>
              </a:schemeClr>
            </a:gs>
          </a:gsLst>
          <a:lin ang="5400000" scaled="0"/>
        </a:gradFill>
        <a:ln>
          <a:noFill/>
        </a:ln>
        <a:effectLst>
          <a:outerShdw blurRad="38100" dist="254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en-US" sz="1900" kern="1200"/>
            <a:t>1 in 4 homes is a single parent led. </a:t>
          </a:r>
        </a:p>
      </dsp:txBody>
      <dsp:txXfrm>
        <a:off x="35268" y="142638"/>
        <a:ext cx="6622277" cy="651938"/>
      </dsp:txXfrm>
    </dsp:sp>
    <dsp:sp modelId="{B94D475B-17DB-4277-B784-169E79E900B4}">
      <dsp:nvSpPr>
        <dsp:cNvPr id="0" name=""/>
        <dsp:cNvSpPr/>
      </dsp:nvSpPr>
      <dsp:spPr>
        <a:xfrm>
          <a:off x="0" y="884565"/>
          <a:ext cx="6692813" cy="722474"/>
        </a:xfrm>
        <a:prstGeom prst="roundRect">
          <a:avLst/>
        </a:prstGeom>
        <a:gradFill rotWithShape="0">
          <a:gsLst>
            <a:gs pos="0">
              <a:schemeClr val="accent2">
                <a:hueOff val="-3875409"/>
                <a:satOff val="4468"/>
                <a:lumOff val="1490"/>
                <a:alphaOff val="0"/>
                <a:tint val="96000"/>
                <a:lumMod val="100000"/>
              </a:schemeClr>
            </a:gs>
            <a:gs pos="78000">
              <a:schemeClr val="accent2">
                <a:hueOff val="-3875409"/>
                <a:satOff val="4468"/>
                <a:lumOff val="1490"/>
                <a:alphaOff val="0"/>
                <a:shade val="94000"/>
                <a:lumMod val="94000"/>
              </a:schemeClr>
            </a:gs>
          </a:gsLst>
          <a:lin ang="5400000" scaled="0"/>
        </a:gradFill>
        <a:ln>
          <a:noFill/>
        </a:ln>
        <a:effectLst>
          <a:outerShdw blurRad="38100" dist="254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en-US" sz="1900" kern="1200"/>
            <a:t>85% are led by single moms with primary custody of children.</a:t>
          </a:r>
        </a:p>
      </dsp:txBody>
      <dsp:txXfrm>
        <a:off x="35268" y="919833"/>
        <a:ext cx="6622277" cy="651938"/>
      </dsp:txXfrm>
    </dsp:sp>
    <dsp:sp modelId="{D144A150-BD04-429A-B866-969B575BC721}">
      <dsp:nvSpPr>
        <dsp:cNvPr id="0" name=""/>
        <dsp:cNvSpPr/>
      </dsp:nvSpPr>
      <dsp:spPr>
        <a:xfrm>
          <a:off x="0" y="1661760"/>
          <a:ext cx="6692813" cy="722474"/>
        </a:xfrm>
        <a:prstGeom prst="roundRect">
          <a:avLst/>
        </a:prstGeom>
        <a:gradFill rotWithShape="0">
          <a:gsLst>
            <a:gs pos="0">
              <a:schemeClr val="accent2">
                <a:hueOff val="-7750819"/>
                <a:satOff val="8935"/>
                <a:lumOff val="2980"/>
                <a:alphaOff val="0"/>
                <a:tint val="96000"/>
                <a:lumMod val="100000"/>
              </a:schemeClr>
            </a:gs>
            <a:gs pos="78000">
              <a:schemeClr val="accent2">
                <a:hueOff val="-7750819"/>
                <a:satOff val="8935"/>
                <a:lumOff val="2980"/>
                <a:alphaOff val="0"/>
                <a:shade val="94000"/>
                <a:lumMod val="94000"/>
              </a:schemeClr>
            </a:gs>
          </a:gsLst>
          <a:lin ang="5400000" scaled="0"/>
        </a:gradFill>
        <a:ln>
          <a:noFill/>
        </a:ln>
        <a:effectLst>
          <a:outerShdw blurRad="38100" dist="254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en-US" sz="1900" kern="1200"/>
            <a:t>1/3 of single parent families live at or below the poverty line. </a:t>
          </a:r>
        </a:p>
      </dsp:txBody>
      <dsp:txXfrm>
        <a:off x="35268" y="1697028"/>
        <a:ext cx="6622277" cy="651938"/>
      </dsp:txXfrm>
    </dsp:sp>
    <dsp:sp modelId="{CCC81326-1CE0-4A47-8E43-BAE30890B53A}">
      <dsp:nvSpPr>
        <dsp:cNvPr id="0" name=""/>
        <dsp:cNvSpPr/>
      </dsp:nvSpPr>
      <dsp:spPr>
        <a:xfrm>
          <a:off x="0" y="2438955"/>
          <a:ext cx="6692813" cy="722474"/>
        </a:xfrm>
        <a:prstGeom prst="roundRect">
          <a:avLst/>
        </a:prstGeom>
        <a:gradFill rotWithShape="0">
          <a:gsLst>
            <a:gs pos="0">
              <a:schemeClr val="accent2">
                <a:hueOff val="-11626229"/>
                <a:satOff val="13403"/>
                <a:lumOff val="4470"/>
                <a:alphaOff val="0"/>
                <a:tint val="96000"/>
                <a:lumMod val="100000"/>
              </a:schemeClr>
            </a:gs>
            <a:gs pos="78000">
              <a:schemeClr val="accent2">
                <a:hueOff val="-11626229"/>
                <a:satOff val="13403"/>
                <a:lumOff val="4470"/>
                <a:alphaOff val="0"/>
                <a:shade val="94000"/>
                <a:lumMod val="94000"/>
              </a:schemeClr>
            </a:gs>
          </a:gsLst>
          <a:lin ang="5400000" scaled="0"/>
        </a:gradFill>
        <a:ln>
          <a:noFill/>
        </a:ln>
        <a:effectLst>
          <a:outerShdw blurRad="38100" dist="254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en-US" sz="1900" kern="1200"/>
            <a:t>More than 75% of single parents have full time careers</a:t>
          </a:r>
        </a:p>
      </dsp:txBody>
      <dsp:txXfrm>
        <a:off x="35268" y="2474223"/>
        <a:ext cx="6622277" cy="651938"/>
      </dsp:txXfrm>
    </dsp:sp>
    <dsp:sp modelId="{442341C9-2C01-4B63-8FBB-B4E29059AAD3}">
      <dsp:nvSpPr>
        <dsp:cNvPr id="0" name=""/>
        <dsp:cNvSpPr/>
      </dsp:nvSpPr>
      <dsp:spPr>
        <a:xfrm>
          <a:off x="0" y="3216149"/>
          <a:ext cx="6692813" cy="722474"/>
        </a:xfrm>
        <a:prstGeom prst="roundRect">
          <a:avLst/>
        </a:prstGeom>
        <a:gradFill rotWithShape="0">
          <a:gsLst>
            <a:gs pos="0">
              <a:schemeClr val="accent2">
                <a:hueOff val="-15501638"/>
                <a:satOff val="17870"/>
                <a:lumOff val="5960"/>
                <a:alphaOff val="0"/>
                <a:tint val="96000"/>
                <a:lumMod val="100000"/>
              </a:schemeClr>
            </a:gs>
            <a:gs pos="78000">
              <a:schemeClr val="accent2">
                <a:hueOff val="-15501638"/>
                <a:satOff val="17870"/>
                <a:lumOff val="5960"/>
                <a:alphaOff val="0"/>
                <a:shade val="94000"/>
                <a:lumMod val="94000"/>
              </a:schemeClr>
            </a:gs>
          </a:gsLst>
          <a:lin ang="5400000" scaled="0"/>
        </a:gradFill>
        <a:ln>
          <a:noFill/>
        </a:ln>
        <a:effectLst>
          <a:outerShdw blurRad="38100" dist="254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en-US" sz="1900" kern="1200" dirty="0"/>
            <a:t>Less than 50% of single parent mothers receive government assistance. </a:t>
          </a:r>
        </a:p>
      </dsp:txBody>
      <dsp:txXfrm>
        <a:off x="35268" y="3251417"/>
        <a:ext cx="6622277" cy="651938"/>
      </dsp:txXfrm>
    </dsp:sp>
    <dsp:sp modelId="{C908E275-7B27-4234-909C-976C149CBCB2}">
      <dsp:nvSpPr>
        <dsp:cNvPr id="0" name=""/>
        <dsp:cNvSpPr/>
      </dsp:nvSpPr>
      <dsp:spPr>
        <a:xfrm>
          <a:off x="0" y="3993344"/>
          <a:ext cx="6692813" cy="722474"/>
        </a:xfrm>
        <a:prstGeom prst="roundRect">
          <a:avLst/>
        </a:prstGeom>
        <a:gradFill rotWithShape="0">
          <a:gsLst>
            <a:gs pos="0">
              <a:schemeClr val="accent2">
                <a:hueOff val="-19377047"/>
                <a:satOff val="22338"/>
                <a:lumOff val="7450"/>
                <a:alphaOff val="0"/>
                <a:tint val="96000"/>
                <a:lumMod val="100000"/>
              </a:schemeClr>
            </a:gs>
            <a:gs pos="78000">
              <a:schemeClr val="accent2">
                <a:hueOff val="-19377047"/>
                <a:satOff val="22338"/>
                <a:lumOff val="7450"/>
                <a:alphaOff val="0"/>
                <a:shade val="94000"/>
                <a:lumMod val="94000"/>
              </a:schemeClr>
            </a:gs>
          </a:gsLst>
          <a:lin ang="5400000" scaled="0"/>
        </a:gradFill>
        <a:ln>
          <a:noFill/>
        </a:ln>
        <a:effectLst>
          <a:outerShdw blurRad="38100" dist="254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en-US" sz="1900" kern="1200" dirty="0"/>
            <a:t>Approximately 15 million single parents are solo parenting 22 million children in single-parent families. </a:t>
          </a:r>
        </a:p>
      </dsp:txBody>
      <dsp:txXfrm>
        <a:off x="35268" y="4028612"/>
        <a:ext cx="6622277" cy="651938"/>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B29B6B1-D9C2-40B8-93AF-715470DF3640}" type="datetimeFigureOut">
              <a:rPr lang="en-US" smtClean="0"/>
              <a:t>10/24/2021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8535444-9B36-4B7C-B18D-55FB887FCD80}" type="slidenum">
              <a:rPr lang="en-US" smtClean="0"/>
              <a:t>‹#›</a:t>
            </a:fld>
            <a:endParaRPr lang="en-US"/>
          </a:p>
        </p:txBody>
      </p:sp>
    </p:spTree>
    <p:extLst>
      <p:ext uri="{BB962C8B-B14F-4D97-AF65-F5344CB8AC3E}">
        <p14:creationId xmlns:p14="http://schemas.microsoft.com/office/powerpoint/2010/main" val="280950633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Ask how many people have been raised by a single parent* </a:t>
            </a:r>
          </a:p>
          <a:p>
            <a:r>
              <a:rPr lang="en-US" dirty="0"/>
              <a:t>Expand on each statistic</a:t>
            </a:r>
          </a:p>
        </p:txBody>
      </p:sp>
      <p:sp>
        <p:nvSpPr>
          <p:cNvPr id="4" name="Slide Number Placeholder 3"/>
          <p:cNvSpPr>
            <a:spLocks noGrp="1"/>
          </p:cNvSpPr>
          <p:nvPr>
            <p:ph type="sldNum" sz="quarter" idx="5"/>
          </p:nvPr>
        </p:nvSpPr>
        <p:spPr/>
        <p:txBody>
          <a:bodyPr/>
          <a:lstStyle/>
          <a:p>
            <a:fld id="{38535444-9B36-4B7C-B18D-55FB887FCD80}" type="slidenum">
              <a:rPr lang="en-US" smtClean="0"/>
              <a:t>2</a:t>
            </a:fld>
            <a:endParaRPr lang="en-US"/>
          </a:p>
        </p:txBody>
      </p:sp>
    </p:spTree>
    <p:extLst>
      <p:ext uri="{BB962C8B-B14F-4D97-AF65-F5344CB8AC3E}">
        <p14:creationId xmlns:p14="http://schemas.microsoft.com/office/powerpoint/2010/main" val="27726887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Add that you say this to your self all the time when feeling doubting in your life. </a:t>
            </a:r>
          </a:p>
        </p:txBody>
      </p:sp>
      <p:sp>
        <p:nvSpPr>
          <p:cNvPr id="4" name="Slide Number Placeholder 3"/>
          <p:cNvSpPr>
            <a:spLocks noGrp="1"/>
          </p:cNvSpPr>
          <p:nvPr>
            <p:ph type="sldNum" sz="quarter" idx="5"/>
          </p:nvPr>
        </p:nvSpPr>
        <p:spPr/>
        <p:txBody>
          <a:bodyPr/>
          <a:lstStyle/>
          <a:p>
            <a:fld id="{38535444-9B36-4B7C-B18D-55FB887FCD80}" type="slidenum">
              <a:rPr lang="en-US" smtClean="0"/>
              <a:t>4</a:t>
            </a:fld>
            <a:endParaRPr lang="en-US"/>
          </a:p>
        </p:txBody>
      </p:sp>
    </p:spTree>
    <p:extLst>
      <p:ext uri="{BB962C8B-B14F-4D97-AF65-F5344CB8AC3E}">
        <p14:creationId xmlns:p14="http://schemas.microsoft.com/office/powerpoint/2010/main" val="387192701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6" name="Group 15"/>
          <p:cNvGrpSpPr/>
          <p:nvPr/>
        </p:nvGrpSpPr>
        <p:grpSpPr>
          <a:xfrm>
            <a:off x="0" y="-8467"/>
            <a:ext cx="12192000" cy="6866467"/>
            <a:chOff x="0" y="-8467"/>
            <a:chExt cx="12192000" cy="6866467"/>
          </a:xfrm>
        </p:grpSpPr>
        <p:cxnSp>
          <p:nvCxnSpPr>
            <p:cNvPr id="19" name="Straight Connector 18"/>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1"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Isosceles Triangle 22"/>
            <p:cNvSpPr/>
            <p:nvPr/>
          </p:nvSpPr>
          <p:spPr>
            <a:xfrm>
              <a:off x="8932333" y="3048000"/>
              <a:ext cx="3259667" cy="3810000"/>
            </a:xfrm>
            <a:prstGeom prst="triangle">
              <a:avLst>
                <a:gd name="adj" fmla="val 100000"/>
              </a:avLst>
            </a:prstGeom>
            <a:solidFill>
              <a:schemeClr val="accent1">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lumMod val="50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10371666" y="3589867"/>
              <a:ext cx="1817159" cy="3268133"/>
            </a:xfrm>
            <a:prstGeom prst="triangle">
              <a:avLst>
                <a:gd name="adj" fmla="val 100000"/>
              </a:avLst>
            </a:prstGeom>
            <a:solidFill>
              <a:schemeClr val="accent1">
                <a:lumMod val="50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rot="10800000">
              <a:off x="0" y="0"/>
              <a:ext cx="842596" cy="5666154"/>
            </a:xfrm>
            <a:prstGeom prst="triangle">
              <a:avLst>
                <a:gd name="adj" fmla="val 100000"/>
              </a:avLst>
            </a:prstGeom>
            <a:solidFill>
              <a:schemeClr val="accent1">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lumMod val="7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B5255D5-BF3F-440E-AE9B-5E9396E9C58E}" type="datetimeFigureOut">
              <a:rPr lang="en-US" smtClean="0"/>
              <a:t>10/24/2021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07A6726-1B71-48B0-9723-9A5A122126F7}" type="slidenum">
              <a:rPr lang="en-US" smtClean="0"/>
              <a:t>‹#›</a:t>
            </a:fld>
            <a:endParaRPr lang="en-US"/>
          </a:p>
        </p:txBody>
      </p:sp>
    </p:spTree>
    <p:extLst>
      <p:ext uri="{BB962C8B-B14F-4D97-AF65-F5344CB8AC3E}">
        <p14:creationId xmlns:p14="http://schemas.microsoft.com/office/powerpoint/2010/main" val="274683362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B5255D5-BF3F-440E-AE9B-5E9396E9C58E}" type="datetimeFigureOut">
              <a:rPr lang="en-US" smtClean="0"/>
              <a:t>10/24/2021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07A6726-1B71-48B0-9723-9A5A122126F7}" type="slidenum">
              <a:rPr lang="en-US" smtClean="0"/>
              <a:t>‹#›</a:t>
            </a:fld>
            <a:endParaRPr lang="en-US"/>
          </a:p>
        </p:txBody>
      </p:sp>
    </p:spTree>
    <p:extLst>
      <p:ext uri="{BB962C8B-B14F-4D97-AF65-F5344CB8AC3E}">
        <p14:creationId xmlns:p14="http://schemas.microsoft.com/office/powerpoint/2010/main" val="264794238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B5255D5-BF3F-440E-AE9B-5E9396E9C58E}" type="datetimeFigureOut">
              <a:rPr lang="en-US" smtClean="0"/>
              <a:t>10/24/2021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07A6726-1B71-48B0-9723-9A5A122126F7}" type="slidenum">
              <a:rPr lang="en-US" smtClean="0"/>
              <a:t>‹#›</a:t>
            </a:fld>
            <a:endParaRPr lang="en-US"/>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151817219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B5255D5-BF3F-440E-AE9B-5E9396E9C58E}" type="datetimeFigureOut">
              <a:rPr lang="en-US" smtClean="0"/>
              <a:t>10/24/2021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07A6726-1B71-48B0-9723-9A5A122126F7}" type="slidenum">
              <a:rPr lang="en-US" smtClean="0"/>
              <a:t>‹#›</a:t>
            </a:fld>
            <a:endParaRPr lang="en-US"/>
          </a:p>
        </p:txBody>
      </p:sp>
    </p:spTree>
    <p:extLst>
      <p:ext uri="{BB962C8B-B14F-4D97-AF65-F5344CB8AC3E}">
        <p14:creationId xmlns:p14="http://schemas.microsoft.com/office/powerpoint/2010/main" val="231237192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B5255D5-BF3F-440E-AE9B-5E9396E9C58E}" type="datetimeFigureOut">
              <a:rPr lang="en-US" smtClean="0"/>
              <a:t>10/24/2021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07A6726-1B71-48B0-9723-9A5A122126F7}" type="slidenum">
              <a:rPr lang="en-US" smtClean="0"/>
              <a:t>‹#›</a:t>
            </a:fld>
            <a:endParaRPr lang="en-US"/>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152489895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B5255D5-BF3F-440E-AE9B-5E9396E9C58E}" type="datetimeFigureOut">
              <a:rPr lang="en-US" smtClean="0"/>
              <a:t>10/24/2021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07A6726-1B71-48B0-9723-9A5A122126F7}" type="slidenum">
              <a:rPr lang="en-US" smtClean="0"/>
              <a:t>‹#›</a:t>
            </a:fld>
            <a:endParaRPr lang="en-US"/>
          </a:p>
        </p:txBody>
      </p:sp>
    </p:spTree>
    <p:extLst>
      <p:ext uri="{BB962C8B-B14F-4D97-AF65-F5344CB8AC3E}">
        <p14:creationId xmlns:p14="http://schemas.microsoft.com/office/powerpoint/2010/main" val="62257428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B5255D5-BF3F-440E-AE9B-5E9396E9C58E}" type="datetimeFigureOut">
              <a:rPr lang="en-US" smtClean="0"/>
              <a:t>10/24/2021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07A6726-1B71-48B0-9723-9A5A122126F7}" type="slidenum">
              <a:rPr lang="en-US" smtClean="0"/>
              <a:t>‹#›</a:t>
            </a:fld>
            <a:endParaRPr lang="en-US"/>
          </a:p>
        </p:txBody>
      </p:sp>
    </p:spTree>
    <p:extLst>
      <p:ext uri="{BB962C8B-B14F-4D97-AF65-F5344CB8AC3E}">
        <p14:creationId xmlns:p14="http://schemas.microsoft.com/office/powerpoint/2010/main" val="16800942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B5255D5-BF3F-440E-AE9B-5E9396E9C58E}" type="datetimeFigureOut">
              <a:rPr lang="en-US" smtClean="0"/>
              <a:t>10/24/2021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07A6726-1B71-48B0-9723-9A5A122126F7}" type="slidenum">
              <a:rPr lang="en-US" smtClean="0"/>
              <a:t>‹#›</a:t>
            </a:fld>
            <a:endParaRPr lang="en-US"/>
          </a:p>
        </p:txBody>
      </p:sp>
    </p:spTree>
    <p:extLst>
      <p:ext uri="{BB962C8B-B14F-4D97-AF65-F5344CB8AC3E}">
        <p14:creationId xmlns:p14="http://schemas.microsoft.com/office/powerpoint/2010/main" val="5441957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B5255D5-BF3F-440E-AE9B-5E9396E9C58E}" type="datetimeFigureOut">
              <a:rPr lang="en-US" smtClean="0"/>
              <a:t>10/24/2021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07A6726-1B71-48B0-9723-9A5A122126F7}" type="slidenum">
              <a:rPr lang="en-US" smtClean="0"/>
              <a:t>‹#›</a:t>
            </a:fld>
            <a:endParaRPr lang="en-US"/>
          </a:p>
        </p:txBody>
      </p:sp>
    </p:spTree>
    <p:extLst>
      <p:ext uri="{BB962C8B-B14F-4D97-AF65-F5344CB8AC3E}">
        <p14:creationId xmlns:p14="http://schemas.microsoft.com/office/powerpoint/2010/main" val="243214720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B5255D5-BF3F-440E-AE9B-5E9396E9C58E}" type="datetimeFigureOut">
              <a:rPr lang="en-US" smtClean="0"/>
              <a:t>10/24/2021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07A6726-1B71-48B0-9723-9A5A122126F7}" type="slidenum">
              <a:rPr lang="en-US" smtClean="0"/>
              <a:t>‹#›</a:t>
            </a:fld>
            <a:endParaRPr lang="en-US"/>
          </a:p>
        </p:txBody>
      </p:sp>
    </p:spTree>
    <p:extLst>
      <p:ext uri="{BB962C8B-B14F-4D97-AF65-F5344CB8AC3E}">
        <p14:creationId xmlns:p14="http://schemas.microsoft.com/office/powerpoint/2010/main" val="277121161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B5255D5-BF3F-440E-AE9B-5E9396E9C58E}" type="datetimeFigureOut">
              <a:rPr lang="en-US" smtClean="0"/>
              <a:t>10/24/2021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07A6726-1B71-48B0-9723-9A5A122126F7}" type="slidenum">
              <a:rPr lang="en-US" smtClean="0"/>
              <a:t>‹#›</a:t>
            </a:fld>
            <a:endParaRPr lang="en-US"/>
          </a:p>
        </p:txBody>
      </p:sp>
    </p:spTree>
    <p:extLst>
      <p:ext uri="{BB962C8B-B14F-4D97-AF65-F5344CB8AC3E}">
        <p14:creationId xmlns:p14="http://schemas.microsoft.com/office/powerpoint/2010/main" val="140109112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B5255D5-BF3F-440E-AE9B-5E9396E9C58E}" type="datetimeFigureOut">
              <a:rPr lang="en-US" smtClean="0"/>
              <a:t>10/24/2021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07A6726-1B71-48B0-9723-9A5A122126F7}" type="slidenum">
              <a:rPr lang="en-US" smtClean="0"/>
              <a:t>‹#›</a:t>
            </a:fld>
            <a:endParaRPr lang="en-US"/>
          </a:p>
        </p:txBody>
      </p:sp>
    </p:spTree>
    <p:extLst>
      <p:ext uri="{BB962C8B-B14F-4D97-AF65-F5344CB8AC3E}">
        <p14:creationId xmlns:p14="http://schemas.microsoft.com/office/powerpoint/2010/main" val="371184240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B5255D5-BF3F-440E-AE9B-5E9396E9C58E}" type="datetimeFigureOut">
              <a:rPr lang="en-US" smtClean="0"/>
              <a:t>10/24/2021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07A6726-1B71-48B0-9723-9A5A122126F7}" type="slidenum">
              <a:rPr lang="en-US" smtClean="0"/>
              <a:t>‹#›</a:t>
            </a:fld>
            <a:endParaRPr lang="en-US"/>
          </a:p>
        </p:txBody>
      </p:sp>
    </p:spTree>
    <p:extLst>
      <p:ext uri="{BB962C8B-B14F-4D97-AF65-F5344CB8AC3E}">
        <p14:creationId xmlns:p14="http://schemas.microsoft.com/office/powerpoint/2010/main" val="381240485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B5255D5-BF3F-440E-AE9B-5E9396E9C58E}" type="datetimeFigureOut">
              <a:rPr lang="en-US" smtClean="0"/>
              <a:t>10/24/2021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07A6726-1B71-48B0-9723-9A5A122126F7}" type="slidenum">
              <a:rPr lang="en-US" smtClean="0"/>
              <a:t>‹#›</a:t>
            </a:fld>
            <a:endParaRPr lang="en-US"/>
          </a:p>
        </p:txBody>
      </p:sp>
    </p:spTree>
    <p:extLst>
      <p:ext uri="{BB962C8B-B14F-4D97-AF65-F5344CB8AC3E}">
        <p14:creationId xmlns:p14="http://schemas.microsoft.com/office/powerpoint/2010/main" val="188869793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B5255D5-BF3F-440E-AE9B-5E9396E9C58E}" type="datetimeFigureOut">
              <a:rPr lang="en-US" smtClean="0"/>
              <a:t>10/24/2021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07A6726-1B71-48B0-9723-9A5A122126F7}" type="slidenum">
              <a:rPr lang="en-US" smtClean="0"/>
              <a:t>‹#›</a:t>
            </a:fld>
            <a:endParaRPr lang="en-US"/>
          </a:p>
        </p:txBody>
      </p:sp>
    </p:spTree>
    <p:extLst>
      <p:ext uri="{BB962C8B-B14F-4D97-AF65-F5344CB8AC3E}">
        <p14:creationId xmlns:p14="http://schemas.microsoft.com/office/powerpoint/2010/main" val="117051374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B5255D5-BF3F-440E-AE9B-5E9396E9C58E}" type="datetimeFigureOut">
              <a:rPr lang="en-US" smtClean="0"/>
              <a:t>10/24/2021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07A6726-1B71-48B0-9723-9A5A122126F7}" type="slidenum">
              <a:rPr lang="en-US" smtClean="0"/>
              <a:t>‹#›</a:t>
            </a:fld>
            <a:endParaRPr lang="en-US"/>
          </a:p>
        </p:txBody>
      </p:sp>
    </p:spTree>
    <p:extLst>
      <p:ext uri="{BB962C8B-B14F-4D97-AF65-F5344CB8AC3E}">
        <p14:creationId xmlns:p14="http://schemas.microsoft.com/office/powerpoint/2010/main" val="354866782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29" name="Group 28"/>
          <p:cNvGrpSpPr/>
          <p:nvPr/>
        </p:nvGrpSpPr>
        <p:grpSpPr>
          <a:xfrm>
            <a:off x="0" y="-8467"/>
            <a:ext cx="12192000" cy="6866467"/>
            <a:chOff x="0" y="-8467"/>
            <a:chExt cx="12192000" cy="6866467"/>
          </a:xfrm>
        </p:grpSpPr>
        <p:cxnSp>
          <p:nvCxnSpPr>
            <p:cNvPr id="19" name="Straight Connector 18"/>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1"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Isosceles Triangle 22"/>
            <p:cNvSpPr/>
            <p:nvPr/>
          </p:nvSpPr>
          <p:spPr>
            <a:xfrm>
              <a:off x="8932333" y="3048000"/>
              <a:ext cx="3259667" cy="3810000"/>
            </a:xfrm>
            <a:prstGeom prst="triangle">
              <a:avLst>
                <a:gd name="adj" fmla="val 100000"/>
              </a:avLst>
            </a:prstGeom>
            <a:solidFill>
              <a:schemeClr val="accent1">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lumMod val="50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10371666" y="3589867"/>
              <a:ext cx="1817159" cy="3268133"/>
            </a:xfrm>
            <a:prstGeom prst="triangle">
              <a:avLst>
                <a:gd name="adj" fmla="val 100000"/>
              </a:avLst>
            </a:prstGeom>
            <a:solidFill>
              <a:schemeClr val="accent1">
                <a:lumMod val="50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0" y="4013200"/>
              <a:ext cx="448733" cy="2844800"/>
            </a:xfrm>
            <a:prstGeom prst="triangle">
              <a:avLst>
                <a:gd name="adj" fmla="val 0"/>
              </a:avLst>
            </a:prstGeom>
            <a:solidFill>
              <a:schemeClr val="accent1">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4B5255D5-BF3F-440E-AE9B-5E9396E9C58E}" type="datetimeFigureOut">
              <a:rPr lang="en-US" smtClean="0"/>
              <a:t>10/24/2021</a:t>
            </a:fld>
            <a:endParaRPr lang="en-US"/>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lumMod val="75000"/>
                  </a:schemeClr>
                </a:solidFill>
              </a:defRPr>
            </a:lvl1pPr>
          </a:lstStyle>
          <a:p>
            <a:fld id="{407A6726-1B71-48B0-9723-9A5A122126F7}" type="slidenum">
              <a:rPr lang="en-US" smtClean="0"/>
              <a:t>‹#›</a:t>
            </a:fld>
            <a:endParaRPr lang="en-US"/>
          </a:p>
        </p:txBody>
      </p:sp>
    </p:spTree>
    <p:extLst>
      <p:ext uri="{BB962C8B-B14F-4D97-AF65-F5344CB8AC3E}">
        <p14:creationId xmlns:p14="http://schemas.microsoft.com/office/powerpoint/2010/main" val="2337153731"/>
      </p:ext>
    </p:extLst>
  </p:cSld>
  <p:clrMap bg1="lt1" tx1="dk1" bg2="lt2" tx2="dk2" accent1="accent1" accent2="accent2" accent3="accent3" accent4="accent4" accent5="accent5" accent6="accent6" hlink="hlink" folHlink="folHlink"/>
  <p:sldLayoutIdLst>
    <p:sldLayoutId id="2147483678" r:id="rId1"/>
    <p:sldLayoutId id="2147483679" r:id="rId2"/>
    <p:sldLayoutId id="2147483680" r:id="rId3"/>
    <p:sldLayoutId id="2147483681" r:id="rId4"/>
    <p:sldLayoutId id="2147483682" r:id="rId5"/>
    <p:sldLayoutId id="2147483683" r:id="rId6"/>
    <p:sldLayoutId id="2147483684" r:id="rId7"/>
    <p:sldLayoutId id="2147483685" r:id="rId8"/>
    <p:sldLayoutId id="2147483686" r:id="rId9"/>
    <p:sldLayoutId id="2147483687" r:id="rId10"/>
    <p:sldLayoutId id="2147483688" r:id="rId11"/>
    <p:sldLayoutId id="2147483689" r:id="rId12"/>
    <p:sldLayoutId id="2147483690" r:id="rId13"/>
    <p:sldLayoutId id="2147483691" r:id="rId14"/>
    <p:sldLayoutId id="2147483692" r:id="rId15"/>
    <p:sldLayoutId id="2147483693" r:id="rId16"/>
  </p:sldLayoutIdLst>
  <p:txStyles>
    <p:titleStyle>
      <a:lvl1pPr algn="l" defTabSz="457200" rtl="0" eaLnBrk="1" latinLnBrk="0" hangingPunct="1">
        <a:spcBef>
          <a:spcPct val="0"/>
        </a:spcBef>
        <a:buNone/>
        <a:defRPr sz="3600" kern="1200">
          <a:solidFill>
            <a:schemeClr val="accent1">
              <a:lumMod val="7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lumMod val="75000"/>
          </a:schemeClr>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lumMod val="75000"/>
          </a:schemeClr>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G"/><Relationship Id="rId1" Type="http://schemas.openxmlformats.org/officeDocument/2006/relationships/slideLayout" Target="../slideLayouts/slideLayout4.xm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xml"/><Relationship Id="rId1" Type="http://schemas.openxmlformats.org/officeDocument/2006/relationships/slideLayout" Target="../slideLayouts/slideLayout10.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3098553-07A0-4D6E-BAA8-E024108716FE}"/>
              </a:ext>
            </a:extLst>
          </p:cNvPr>
          <p:cNvSpPr>
            <a:spLocks noGrp="1"/>
          </p:cNvSpPr>
          <p:nvPr>
            <p:ph type="title"/>
          </p:nvPr>
        </p:nvSpPr>
        <p:spPr>
          <a:xfrm>
            <a:off x="642996" y="4571216"/>
            <a:ext cx="10906008" cy="1115415"/>
          </a:xfrm>
        </p:spPr>
        <p:txBody>
          <a:bodyPr vert="horz" lIns="91440" tIns="45720" rIns="91440" bIns="45720" rtlCol="0" anchor="b">
            <a:normAutofit/>
          </a:bodyPr>
          <a:lstStyle/>
          <a:p>
            <a:pPr algn="ctr"/>
            <a:r>
              <a:rPr lang="en-US" sz="6000" dirty="0" err="1">
                <a:solidFill>
                  <a:schemeClr val="tx1"/>
                </a:solidFill>
              </a:rPr>
              <a:t>Tenayis</a:t>
            </a:r>
            <a:r>
              <a:rPr lang="en-US" sz="6000" dirty="0">
                <a:solidFill>
                  <a:schemeClr val="tx1"/>
                </a:solidFill>
              </a:rPr>
              <a:t>, Ameerah &amp; Caiden</a:t>
            </a:r>
            <a:endParaRPr lang="en-US" sz="6000" kern="1200" dirty="0">
              <a:solidFill>
                <a:schemeClr val="tx1"/>
              </a:solidFill>
              <a:latin typeface="+mj-lt"/>
              <a:ea typeface="+mj-ea"/>
              <a:cs typeface="+mj-cs"/>
            </a:endParaRPr>
          </a:p>
        </p:txBody>
      </p:sp>
      <p:pic>
        <p:nvPicPr>
          <p:cNvPr id="8" name="Content Placeholder 7" descr="A group of people sitting together smiling&#10;&#10;Description automatically generated with low confidence">
            <a:extLst>
              <a:ext uri="{FF2B5EF4-FFF2-40B4-BE49-F238E27FC236}">
                <a16:creationId xmlns:a16="http://schemas.microsoft.com/office/drawing/2014/main" id="{3E9AC24E-B5B4-4E0E-8A5A-1A976ACC3A44}"/>
              </a:ext>
            </a:extLst>
          </p:cNvPr>
          <p:cNvPicPr>
            <a:picLocks noGrp="1" noChangeAspect="1"/>
          </p:cNvPicPr>
          <p:nvPr>
            <p:ph sz="half" idx="1"/>
          </p:nvPr>
        </p:nvPicPr>
        <p:blipFill rotWithShape="1">
          <a:blip r:embed="rId2">
            <a:extLst>
              <a:ext uri="{28A0092B-C50C-407E-A947-70E740481C1C}">
                <a14:useLocalDpi xmlns:a14="http://schemas.microsoft.com/office/drawing/2010/main" val="0"/>
              </a:ext>
            </a:extLst>
          </a:blip>
          <a:srcRect l="29479" r="6568" b="1"/>
          <a:stretch/>
        </p:blipFill>
        <p:spPr>
          <a:xfrm>
            <a:off x="8075142" y="320511"/>
            <a:ext cx="3794760" cy="3930978"/>
          </a:xfrm>
          <a:prstGeom prst="rect">
            <a:avLst/>
          </a:prstGeom>
        </p:spPr>
      </p:pic>
      <p:pic>
        <p:nvPicPr>
          <p:cNvPr id="10" name="Content Placeholder 9" descr="Text&#10;&#10;Description automatically generated">
            <a:extLst>
              <a:ext uri="{FF2B5EF4-FFF2-40B4-BE49-F238E27FC236}">
                <a16:creationId xmlns:a16="http://schemas.microsoft.com/office/drawing/2014/main" id="{94EF33F1-2715-4762-8A52-4FAD1C968B96}"/>
              </a:ext>
            </a:extLst>
          </p:cNvPr>
          <p:cNvPicPr>
            <a:picLocks noGrp="1" noChangeAspect="1"/>
          </p:cNvPicPr>
          <p:nvPr>
            <p:ph sz="half" idx="2"/>
          </p:nvPr>
        </p:nvPicPr>
        <p:blipFill rotWithShape="1">
          <a:blip r:embed="rId3">
            <a:extLst>
              <a:ext uri="{28A0092B-C50C-407E-A947-70E740481C1C}">
                <a14:useLocalDpi xmlns:a14="http://schemas.microsoft.com/office/drawing/2010/main" val="0"/>
              </a:ext>
            </a:extLst>
          </a:blip>
          <a:srcRect r="22307" b="-2"/>
          <a:stretch/>
        </p:blipFill>
        <p:spPr>
          <a:xfrm rot="5400000">
            <a:off x="4130276" y="388620"/>
            <a:ext cx="3930978" cy="3794760"/>
          </a:xfrm>
          <a:prstGeom prst="rect">
            <a:avLst/>
          </a:prstGeom>
        </p:spPr>
      </p:pic>
      <p:pic>
        <p:nvPicPr>
          <p:cNvPr id="14" name="Picture 13" descr="A group of children lying on a bed&#10;&#10;Description automatically generated with low confidence">
            <a:extLst>
              <a:ext uri="{FF2B5EF4-FFF2-40B4-BE49-F238E27FC236}">
                <a16:creationId xmlns:a16="http://schemas.microsoft.com/office/drawing/2014/main" id="{B4F511AC-3EE7-4542-8C97-A267D15E7454}"/>
              </a:ext>
            </a:extLst>
          </p:cNvPr>
          <p:cNvPicPr>
            <a:picLocks noChangeAspect="1"/>
          </p:cNvPicPr>
          <p:nvPr/>
        </p:nvPicPr>
        <p:blipFill rotWithShape="1">
          <a:blip r:embed="rId4">
            <a:extLst>
              <a:ext uri="{28A0092B-C50C-407E-A947-70E740481C1C}">
                <a14:useLocalDpi xmlns:a14="http://schemas.microsoft.com/office/drawing/2010/main" val="0"/>
              </a:ext>
            </a:extLst>
          </a:blip>
          <a:srcRect l="1903" r="20403" b="-2"/>
          <a:stretch/>
        </p:blipFill>
        <p:spPr>
          <a:xfrm rot="5400000">
            <a:off x="253519" y="388620"/>
            <a:ext cx="3930978" cy="3794760"/>
          </a:xfrm>
          <a:prstGeom prst="rect">
            <a:avLst/>
          </a:prstGeom>
        </p:spPr>
      </p:pic>
      <p:pic>
        <p:nvPicPr>
          <p:cNvPr id="6" name="Content Placeholder 7" descr="A group of people sitting together smiling&#10;&#10;Description automatically generated with low confidence">
            <a:extLst>
              <a:ext uri="{FF2B5EF4-FFF2-40B4-BE49-F238E27FC236}">
                <a16:creationId xmlns:a16="http://schemas.microsoft.com/office/drawing/2014/main" id="{87C87490-F128-45CB-947D-9F7F0B348B81}"/>
              </a:ext>
            </a:extLst>
          </p:cNvPr>
          <p:cNvPicPr>
            <a:picLocks noChangeAspect="1"/>
          </p:cNvPicPr>
          <p:nvPr/>
        </p:nvPicPr>
        <p:blipFill rotWithShape="1">
          <a:blip r:embed="rId2">
            <a:extLst>
              <a:ext uri="{28A0092B-C50C-407E-A947-70E740481C1C}">
                <a14:useLocalDpi xmlns:a14="http://schemas.microsoft.com/office/drawing/2010/main" val="0"/>
              </a:ext>
            </a:extLst>
          </a:blip>
          <a:srcRect l="29479" r="6568" b="1"/>
          <a:stretch/>
        </p:blipFill>
        <p:spPr>
          <a:xfrm>
            <a:off x="8075142" y="311084"/>
            <a:ext cx="3794760" cy="3930978"/>
          </a:xfrm>
          <a:prstGeom prst="rect">
            <a:avLst/>
          </a:prstGeom>
          <a:effectLst>
            <a:glow rad="63500">
              <a:schemeClr val="accent1">
                <a:satMod val="175000"/>
                <a:alpha val="40000"/>
              </a:schemeClr>
            </a:glow>
            <a:softEdge rad="63500"/>
          </a:effectLst>
        </p:spPr>
      </p:pic>
      <p:pic>
        <p:nvPicPr>
          <p:cNvPr id="7" name="Content Placeholder 9" descr="Text&#10;&#10;Description automatically generated">
            <a:extLst>
              <a:ext uri="{FF2B5EF4-FFF2-40B4-BE49-F238E27FC236}">
                <a16:creationId xmlns:a16="http://schemas.microsoft.com/office/drawing/2014/main" id="{88D16980-7ABF-44C7-A1D9-164040B27C6A}"/>
              </a:ext>
            </a:extLst>
          </p:cNvPr>
          <p:cNvPicPr>
            <a:picLocks noChangeAspect="1"/>
          </p:cNvPicPr>
          <p:nvPr/>
        </p:nvPicPr>
        <p:blipFill rotWithShape="1">
          <a:blip r:embed="rId3">
            <a:extLst>
              <a:ext uri="{28A0092B-C50C-407E-A947-70E740481C1C}">
                <a14:useLocalDpi xmlns:a14="http://schemas.microsoft.com/office/drawing/2010/main" val="0"/>
              </a:ext>
            </a:extLst>
          </a:blip>
          <a:srcRect r="22307" b="-2"/>
          <a:stretch/>
        </p:blipFill>
        <p:spPr>
          <a:xfrm rot="5400000">
            <a:off x="4130276" y="379193"/>
            <a:ext cx="3930978" cy="3794760"/>
          </a:xfrm>
          <a:prstGeom prst="rect">
            <a:avLst/>
          </a:prstGeom>
          <a:effectLst>
            <a:glow rad="63500">
              <a:schemeClr val="accent1">
                <a:satMod val="175000"/>
                <a:alpha val="40000"/>
              </a:schemeClr>
            </a:glow>
            <a:softEdge rad="63500"/>
          </a:effectLst>
        </p:spPr>
      </p:pic>
      <p:pic>
        <p:nvPicPr>
          <p:cNvPr id="9" name="Picture 8" descr="A group of children lying on a bed&#10;&#10;Description automatically generated with low confidence">
            <a:extLst>
              <a:ext uri="{FF2B5EF4-FFF2-40B4-BE49-F238E27FC236}">
                <a16:creationId xmlns:a16="http://schemas.microsoft.com/office/drawing/2014/main" id="{32716C8A-3A58-4868-B234-15E2ACE64F05}"/>
              </a:ext>
            </a:extLst>
          </p:cNvPr>
          <p:cNvPicPr>
            <a:picLocks noChangeAspect="1"/>
          </p:cNvPicPr>
          <p:nvPr/>
        </p:nvPicPr>
        <p:blipFill rotWithShape="1">
          <a:blip r:embed="rId4">
            <a:extLst>
              <a:ext uri="{28A0092B-C50C-407E-A947-70E740481C1C}">
                <a14:useLocalDpi xmlns:a14="http://schemas.microsoft.com/office/drawing/2010/main" val="0"/>
              </a:ext>
            </a:extLst>
          </a:blip>
          <a:srcRect l="1903" r="20403" b="-2"/>
          <a:stretch/>
        </p:blipFill>
        <p:spPr>
          <a:xfrm rot="5400000">
            <a:off x="253519" y="379193"/>
            <a:ext cx="3930978" cy="3794760"/>
          </a:xfrm>
          <a:prstGeom prst="rect">
            <a:avLst/>
          </a:prstGeom>
          <a:effectLst>
            <a:glow rad="63500">
              <a:schemeClr val="accent1">
                <a:satMod val="175000"/>
                <a:alpha val="40000"/>
              </a:schemeClr>
            </a:glow>
            <a:softEdge rad="63500"/>
          </a:effectLst>
        </p:spPr>
      </p:pic>
    </p:spTree>
    <p:extLst>
      <p:ext uri="{BB962C8B-B14F-4D97-AF65-F5344CB8AC3E}">
        <p14:creationId xmlns:p14="http://schemas.microsoft.com/office/powerpoint/2010/main" val="387272300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99A880-34F2-45B8-AEF8-949B4F762EB6}"/>
              </a:ext>
            </a:extLst>
          </p:cNvPr>
          <p:cNvSpPr>
            <a:spLocks noGrp="1"/>
          </p:cNvSpPr>
          <p:nvPr>
            <p:ph type="title"/>
          </p:nvPr>
        </p:nvSpPr>
        <p:spPr/>
        <p:txBody>
          <a:bodyPr/>
          <a:lstStyle/>
          <a:p>
            <a:r>
              <a:rPr lang="en-US" dirty="0"/>
              <a:t>Building your Village </a:t>
            </a:r>
          </a:p>
        </p:txBody>
      </p:sp>
      <p:sp>
        <p:nvSpPr>
          <p:cNvPr id="3" name="Content Placeholder 2">
            <a:extLst>
              <a:ext uri="{FF2B5EF4-FFF2-40B4-BE49-F238E27FC236}">
                <a16:creationId xmlns:a16="http://schemas.microsoft.com/office/drawing/2014/main" id="{E57699F7-5C91-4890-892B-5685FB267EF0}"/>
              </a:ext>
            </a:extLst>
          </p:cNvPr>
          <p:cNvSpPr>
            <a:spLocks noGrp="1"/>
          </p:cNvSpPr>
          <p:nvPr>
            <p:ph idx="1"/>
          </p:nvPr>
        </p:nvSpPr>
        <p:spPr/>
        <p:txBody>
          <a:bodyPr>
            <a:normAutofit lnSpcReduction="10000"/>
          </a:bodyPr>
          <a:lstStyle/>
          <a:p>
            <a:r>
              <a:rPr lang="en-US" dirty="0"/>
              <a:t>We all have heard that it take a village to raise a child. </a:t>
            </a:r>
          </a:p>
          <a:p>
            <a:r>
              <a:rPr lang="en-US" dirty="0"/>
              <a:t>For some of us weren’t raised with a village and this is a foreign concept. </a:t>
            </a:r>
          </a:p>
          <a:p>
            <a:r>
              <a:rPr lang="en-US" dirty="0"/>
              <a:t>Your village isn’t always family. It could be friends, coworkers, church members. </a:t>
            </a:r>
          </a:p>
          <a:p>
            <a:r>
              <a:rPr lang="en-US" dirty="0"/>
              <a:t>You have to trust your village and be able to be open about your situation. </a:t>
            </a:r>
          </a:p>
          <a:p>
            <a:r>
              <a:rPr lang="en-US" dirty="0"/>
              <a:t>There is no numerical requirement for a village. It could be one person. </a:t>
            </a:r>
          </a:p>
          <a:p>
            <a:r>
              <a:rPr lang="en-US" dirty="0"/>
              <a:t>Never be afraid to ask for help. 	</a:t>
            </a:r>
          </a:p>
          <a:p>
            <a:pPr lvl="1"/>
            <a:r>
              <a:rPr lang="en-US" dirty="0"/>
              <a:t>This could be financially </a:t>
            </a:r>
          </a:p>
          <a:p>
            <a:pPr lvl="1"/>
            <a:r>
              <a:rPr lang="en-US" dirty="0"/>
              <a:t>When you need a break from your children. </a:t>
            </a:r>
          </a:p>
          <a:p>
            <a:pPr lvl="1"/>
            <a:r>
              <a:rPr lang="en-US" dirty="0"/>
              <a:t>Self-care as a single parent is VITALLY important. You must take time for yourself away from being a parent.</a:t>
            </a:r>
          </a:p>
        </p:txBody>
      </p:sp>
    </p:spTree>
    <p:extLst>
      <p:ext uri="{BB962C8B-B14F-4D97-AF65-F5344CB8AC3E}">
        <p14:creationId xmlns:p14="http://schemas.microsoft.com/office/powerpoint/2010/main" val="20584396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298EF9-1370-4F2E-B0CA-ACCAD6DAD1A0}"/>
              </a:ext>
            </a:extLst>
          </p:cNvPr>
          <p:cNvSpPr>
            <a:spLocks noGrp="1"/>
          </p:cNvSpPr>
          <p:nvPr>
            <p:ph type="title"/>
          </p:nvPr>
        </p:nvSpPr>
        <p:spPr>
          <a:xfrm>
            <a:off x="385103" y="2598656"/>
            <a:ext cx="8596668" cy="1320800"/>
          </a:xfrm>
        </p:spPr>
        <p:txBody>
          <a:bodyPr/>
          <a:lstStyle/>
          <a:p>
            <a:r>
              <a:rPr lang="en-US" dirty="0"/>
              <a:t>My Village </a:t>
            </a:r>
          </a:p>
        </p:txBody>
      </p:sp>
      <p:pic>
        <p:nvPicPr>
          <p:cNvPr id="5" name="Content Placeholder 4">
            <a:extLst>
              <a:ext uri="{FF2B5EF4-FFF2-40B4-BE49-F238E27FC236}">
                <a16:creationId xmlns:a16="http://schemas.microsoft.com/office/drawing/2014/main" id="{3604E47D-F194-4046-BAF6-537F49D1C075}"/>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078880" y="225727"/>
            <a:ext cx="8596668" cy="6458637"/>
          </a:xfrm>
          <a:prstGeom prst="rect">
            <a:avLst/>
          </a:prstGeom>
          <a:ln>
            <a:noFill/>
          </a:ln>
          <a:effectLst>
            <a:glow rad="63500">
              <a:schemeClr val="accent1">
                <a:satMod val="175000"/>
                <a:alpha val="40000"/>
              </a:schemeClr>
            </a:glow>
            <a:softEdge rad="112500"/>
          </a:effectLst>
        </p:spPr>
      </p:pic>
    </p:spTree>
    <p:extLst>
      <p:ext uri="{BB962C8B-B14F-4D97-AF65-F5344CB8AC3E}">
        <p14:creationId xmlns:p14="http://schemas.microsoft.com/office/powerpoint/2010/main" val="50284609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119A90-4F41-4522-BA85-5C0D3305A1B2}"/>
              </a:ext>
            </a:extLst>
          </p:cNvPr>
          <p:cNvSpPr>
            <a:spLocks noGrp="1"/>
          </p:cNvSpPr>
          <p:nvPr>
            <p:ph type="title"/>
          </p:nvPr>
        </p:nvSpPr>
        <p:spPr/>
        <p:txBody>
          <a:bodyPr/>
          <a:lstStyle/>
          <a:p>
            <a:r>
              <a:rPr lang="en-US" dirty="0"/>
              <a:t>Summary 	</a:t>
            </a:r>
          </a:p>
        </p:txBody>
      </p:sp>
      <p:sp>
        <p:nvSpPr>
          <p:cNvPr id="3" name="Content Placeholder 2">
            <a:extLst>
              <a:ext uri="{FF2B5EF4-FFF2-40B4-BE49-F238E27FC236}">
                <a16:creationId xmlns:a16="http://schemas.microsoft.com/office/drawing/2014/main" id="{AB77A246-41C1-462F-B961-861C07017221}"/>
              </a:ext>
            </a:extLst>
          </p:cNvPr>
          <p:cNvSpPr>
            <a:spLocks noGrp="1"/>
          </p:cNvSpPr>
          <p:nvPr>
            <p:ph idx="1"/>
          </p:nvPr>
        </p:nvSpPr>
        <p:spPr/>
        <p:txBody>
          <a:bodyPr/>
          <a:lstStyle/>
          <a:p>
            <a:r>
              <a:rPr lang="en-US" dirty="0"/>
              <a:t>As a single parent we are ALL faced with decisions in life. </a:t>
            </a:r>
          </a:p>
          <a:p>
            <a:r>
              <a:rPr lang="en-US" dirty="0"/>
              <a:t>We are going to be judged by others no matter what decision we make. </a:t>
            </a:r>
          </a:p>
          <a:p>
            <a:r>
              <a:rPr lang="en-US" dirty="0"/>
              <a:t>No matter what decision you make, there will be someone who doesn’t agree with your decision. </a:t>
            </a:r>
          </a:p>
          <a:p>
            <a:r>
              <a:rPr lang="en-US" dirty="0"/>
              <a:t>You must trust you know what’s best for you and your children. </a:t>
            </a:r>
          </a:p>
          <a:p>
            <a:r>
              <a:rPr lang="en-US" dirty="0"/>
              <a:t>Building a village helps elevate some of that stress of feeling like you are doing everything by yourself. </a:t>
            </a:r>
          </a:p>
          <a:p>
            <a:r>
              <a:rPr lang="en-US" dirty="0"/>
              <a:t>Use these methods to help you take the time to make the best decisions.</a:t>
            </a:r>
          </a:p>
          <a:p>
            <a:pPr marL="0" indent="0">
              <a:buNone/>
            </a:pPr>
            <a:r>
              <a:rPr lang="en-US" dirty="0"/>
              <a:t> </a:t>
            </a:r>
          </a:p>
          <a:p>
            <a:pPr algn="ctr"/>
            <a:r>
              <a:rPr lang="en-US" dirty="0"/>
              <a:t>WE ARE ALL IN THIS TOGETHER!</a:t>
            </a:r>
          </a:p>
        </p:txBody>
      </p:sp>
    </p:spTree>
    <p:extLst>
      <p:ext uri="{BB962C8B-B14F-4D97-AF65-F5344CB8AC3E}">
        <p14:creationId xmlns:p14="http://schemas.microsoft.com/office/powerpoint/2010/main" val="313686567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36D178FC-1907-4922-AA30-719402FAA72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10" name="Straight Connector 9">
              <a:extLst>
                <a:ext uri="{FF2B5EF4-FFF2-40B4-BE49-F238E27FC236}">
                  <a16:creationId xmlns:a16="http://schemas.microsoft.com/office/drawing/2014/main" id="{23AF21C3-8DE4-4D87-A64D-77F6487C4E93}"/>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11" name="Straight Connector 10">
              <a:extLst>
                <a:ext uri="{FF2B5EF4-FFF2-40B4-BE49-F238E27FC236}">
                  <a16:creationId xmlns:a16="http://schemas.microsoft.com/office/drawing/2014/main" id="{1DE3EF6D-1F38-4115-93BC-77BD2FB8559F}"/>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12" name="Rectangle 23">
              <a:extLst>
                <a:ext uri="{FF2B5EF4-FFF2-40B4-BE49-F238E27FC236}">
                  <a16:creationId xmlns:a16="http://schemas.microsoft.com/office/drawing/2014/main" id="{E31C83A5-88AF-48BE-BF18-BCD441B269F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3" name="Rectangle 25">
              <a:extLst>
                <a:ext uri="{FF2B5EF4-FFF2-40B4-BE49-F238E27FC236}">
                  <a16:creationId xmlns:a16="http://schemas.microsoft.com/office/drawing/2014/main" id="{1A69C88A-5BA9-4172-98C1-120F32212A6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 name="Isosceles Triangle 13">
              <a:extLst>
                <a:ext uri="{FF2B5EF4-FFF2-40B4-BE49-F238E27FC236}">
                  <a16:creationId xmlns:a16="http://schemas.microsoft.com/office/drawing/2014/main" id="{3D58E1DE-DB6B-4772-A7B1-DF94F77FBD1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1">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5" name="Rectangle 27">
              <a:extLst>
                <a:ext uri="{FF2B5EF4-FFF2-40B4-BE49-F238E27FC236}">
                  <a16:creationId xmlns:a16="http://schemas.microsoft.com/office/drawing/2014/main" id="{A73CFB7E-FE1B-4EBB-8A51-C929F2DC956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6" name="Rectangle 28">
              <a:extLst>
                <a:ext uri="{FF2B5EF4-FFF2-40B4-BE49-F238E27FC236}">
                  <a16:creationId xmlns:a16="http://schemas.microsoft.com/office/drawing/2014/main" id="{B4B826B7-E4AC-4476-96C5-576DABA6C1D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7" name="Rectangle 29">
              <a:extLst>
                <a:ext uri="{FF2B5EF4-FFF2-40B4-BE49-F238E27FC236}">
                  <a16:creationId xmlns:a16="http://schemas.microsoft.com/office/drawing/2014/main" id="{79460421-E5A9-435C-B0BC-78F6A3B5ADC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lumMod val="50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8" name="Isosceles Triangle 17">
              <a:extLst>
                <a:ext uri="{FF2B5EF4-FFF2-40B4-BE49-F238E27FC236}">
                  <a16:creationId xmlns:a16="http://schemas.microsoft.com/office/drawing/2014/main" id="{D3A4D7F7-A7D4-40B0-A8BA-E4550E963A3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lumMod val="50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a:extLst>
                <a:ext uri="{FF2B5EF4-FFF2-40B4-BE49-F238E27FC236}">
                  <a16:creationId xmlns:a16="http://schemas.microsoft.com/office/drawing/2014/main" id="{22B007C3-7AE4-431E-A807-3D51DE7DED6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grpSp>
      <p:sp useBgFill="1">
        <p:nvSpPr>
          <p:cNvPr id="21" name="Rectangle 20">
            <a:extLst>
              <a:ext uri="{FF2B5EF4-FFF2-40B4-BE49-F238E27FC236}">
                <a16:creationId xmlns:a16="http://schemas.microsoft.com/office/drawing/2014/main" id="{80265050-FD84-47EF-A163-6A481836C14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3" name="Group 22">
            <a:extLst>
              <a:ext uri="{FF2B5EF4-FFF2-40B4-BE49-F238E27FC236}">
                <a16:creationId xmlns:a16="http://schemas.microsoft.com/office/drawing/2014/main" id="{A11B064D-F4EB-4312-AEEA-6AFDB257E7C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79068" y="-8467"/>
            <a:ext cx="4766733" cy="6866467"/>
            <a:chOff x="7425267" y="-8467"/>
            <a:chExt cx="4766733" cy="6866467"/>
          </a:xfrm>
        </p:grpSpPr>
        <p:cxnSp>
          <p:nvCxnSpPr>
            <p:cNvPr id="24" name="Straight Connector 23">
              <a:extLst>
                <a:ext uri="{FF2B5EF4-FFF2-40B4-BE49-F238E27FC236}">
                  <a16:creationId xmlns:a16="http://schemas.microsoft.com/office/drawing/2014/main" id="{E7041201-C3DD-4181-B0E0-5C960FFE5358}"/>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rgbClr val="BFBFBF">
                  <a:alpha val="75000"/>
                </a:srgbClr>
              </a:solidFill>
            </a:ln>
          </p:spPr>
          <p:style>
            <a:lnRef idx="2">
              <a:schemeClr val="accent1"/>
            </a:lnRef>
            <a:fillRef idx="0">
              <a:schemeClr val="accent1"/>
            </a:fillRef>
            <a:effectRef idx="1">
              <a:schemeClr val="accent1"/>
            </a:effectRef>
            <a:fontRef idx="minor">
              <a:schemeClr val="tx1"/>
            </a:fontRef>
          </p:style>
        </p:cxnSp>
        <p:cxnSp>
          <p:nvCxnSpPr>
            <p:cNvPr id="25" name="Straight Connector 24">
              <a:extLst>
                <a:ext uri="{FF2B5EF4-FFF2-40B4-BE49-F238E27FC236}">
                  <a16:creationId xmlns:a16="http://schemas.microsoft.com/office/drawing/2014/main" id="{929A678F-8D0F-4F98-85A6-797199C550FC}"/>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rgbClr val="BFBFBF">
                  <a:alpha val="80000"/>
                </a:srgbClr>
              </a:solidFill>
            </a:ln>
          </p:spPr>
          <p:style>
            <a:lnRef idx="2">
              <a:schemeClr val="accent1"/>
            </a:lnRef>
            <a:fillRef idx="0">
              <a:schemeClr val="accent1"/>
            </a:fillRef>
            <a:effectRef idx="1">
              <a:schemeClr val="accent1"/>
            </a:effectRef>
            <a:fontRef idx="minor">
              <a:schemeClr val="tx1"/>
            </a:fontRef>
          </p:style>
        </p:cxnSp>
        <p:sp>
          <p:nvSpPr>
            <p:cNvPr id="26" name="Rectangle 23">
              <a:extLst>
                <a:ext uri="{FF2B5EF4-FFF2-40B4-BE49-F238E27FC236}">
                  <a16:creationId xmlns:a16="http://schemas.microsoft.com/office/drawing/2014/main" id="{82463FFC-4B08-4AF2-AC5A-F681CE97726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5">
              <a:extLst>
                <a:ext uri="{FF2B5EF4-FFF2-40B4-BE49-F238E27FC236}">
                  <a16:creationId xmlns:a16="http://schemas.microsoft.com/office/drawing/2014/main" id="{87C110A9-8F54-42F4-9B19-8D33F94DE55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a:extLst>
                <a:ext uri="{FF2B5EF4-FFF2-40B4-BE49-F238E27FC236}">
                  <a16:creationId xmlns:a16="http://schemas.microsoft.com/office/drawing/2014/main" id="{9F5AD5FC-19DB-4C66-BDDA-043A6AAC944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1">
                <a:lumMod val="75000"/>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7">
              <a:extLst>
                <a:ext uri="{FF2B5EF4-FFF2-40B4-BE49-F238E27FC236}">
                  <a16:creationId xmlns:a16="http://schemas.microsoft.com/office/drawing/2014/main" id="{352A3EAD-426D-4399-B7E0-81D26F70039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6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8">
              <a:extLst>
                <a:ext uri="{FF2B5EF4-FFF2-40B4-BE49-F238E27FC236}">
                  <a16:creationId xmlns:a16="http://schemas.microsoft.com/office/drawing/2014/main" id="{F842EF93-A507-4796-A726-0D0A9B751C3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Rectangle 29">
              <a:extLst>
                <a:ext uri="{FF2B5EF4-FFF2-40B4-BE49-F238E27FC236}">
                  <a16:creationId xmlns:a16="http://schemas.microsoft.com/office/drawing/2014/main" id="{24F1410B-DBCE-471A-97C3-B96C0A7BBCE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2" name="Isosceles Triangle 31">
              <a:extLst>
                <a:ext uri="{FF2B5EF4-FFF2-40B4-BE49-F238E27FC236}">
                  <a16:creationId xmlns:a16="http://schemas.microsoft.com/office/drawing/2014/main" id="{0BBC8502-8D68-4CE4-B690-2EBB6BCCDD1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a:extLst>
              <a:ext uri="{FF2B5EF4-FFF2-40B4-BE49-F238E27FC236}">
                <a16:creationId xmlns:a16="http://schemas.microsoft.com/office/drawing/2014/main" id="{8A9ED489-96E2-470C-BC76-420706FC7417}"/>
              </a:ext>
            </a:extLst>
          </p:cNvPr>
          <p:cNvSpPr>
            <a:spLocks noGrp="1"/>
          </p:cNvSpPr>
          <p:nvPr>
            <p:ph type="title"/>
          </p:nvPr>
        </p:nvSpPr>
        <p:spPr>
          <a:xfrm>
            <a:off x="652481" y="1382486"/>
            <a:ext cx="3547581" cy="4093028"/>
          </a:xfrm>
        </p:spPr>
        <p:txBody>
          <a:bodyPr vert="horz" lIns="91440" tIns="45720" rIns="91440" bIns="45720" rtlCol="0" anchor="ctr">
            <a:normAutofit/>
          </a:bodyPr>
          <a:lstStyle/>
          <a:p>
            <a:r>
              <a:rPr lang="en-US" dirty="0"/>
              <a:t>Single Parenting Statistics </a:t>
            </a:r>
          </a:p>
        </p:txBody>
      </p:sp>
      <p:sp>
        <p:nvSpPr>
          <p:cNvPr id="34" name="Rectangle 33">
            <a:extLst>
              <a:ext uri="{FF2B5EF4-FFF2-40B4-BE49-F238E27FC236}">
                <a16:creationId xmlns:a16="http://schemas.microsoft.com/office/drawing/2014/main" id="{DE77CD7A-FE9E-475D-BF9C-78183B0B1B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42625" y="0"/>
            <a:ext cx="644937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5" name="Text Placeholder 2">
            <a:extLst>
              <a:ext uri="{FF2B5EF4-FFF2-40B4-BE49-F238E27FC236}">
                <a16:creationId xmlns:a16="http://schemas.microsoft.com/office/drawing/2014/main" id="{91246CF3-F603-4494-9882-8E6AFBA2D702}"/>
              </a:ext>
            </a:extLst>
          </p:cNvPr>
          <p:cNvGraphicFramePr/>
          <p:nvPr>
            <p:extLst>
              <p:ext uri="{D42A27DB-BD31-4B8C-83A1-F6EECF244321}">
                <p14:modId xmlns:p14="http://schemas.microsoft.com/office/powerpoint/2010/main" val="823013114"/>
              </p:ext>
            </p:extLst>
          </p:nvPr>
        </p:nvGraphicFramePr>
        <p:xfrm>
          <a:off x="4852543" y="944564"/>
          <a:ext cx="6692814" cy="482319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TextBox 3">
            <a:extLst>
              <a:ext uri="{FF2B5EF4-FFF2-40B4-BE49-F238E27FC236}">
                <a16:creationId xmlns:a16="http://schemas.microsoft.com/office/drawing/2014/main" id="{60815DC4-5B75-4659-89A6-4BDE3742599F}"/>
              </a:ext>
            </a:extLst>
          </p:cNvPr>
          <p:cNvSpPr txBox="1"/>
          <p:nvPr/>
        </p:nvSpPr>
        <p:spPr>
          <a:xfrm>
            <a:off x="9303699" y="6296025"/>
            <a:ext cx="2885125" cy="646331"/>
          </a:xfrm>
          <a:prstGeom prst="rect">
            <a:avLst/>
          </a:prstGeom>
          <a:noFill/>
        </p:spPr>
        <p:txBody>
          <a:bodyPr wrap="square" rtlCol="0">
            <a:spAutoFit/>
          </a:bodyPr>
          <a:lstStyle/>
          <a:p>
            <a:r>
              <a:rPr lang="en-US" sz="1200" dirty="0"/>
              <a:t> *The 10 Best Decisions a Single Mom Can Make by Pam </a:t>
            </a:r>
            <a:r>
              <a:rPr lang="en-US" sz="1200" dirty="0" err="1"/>
              <a:t>Farrel</a:t>
            </a:r>
            <a:r>
              <a:rPr lang="en-US" sz="1200" dirty="0"/>
              <a:t> &amp; </a:t>
            </a:r>
            <a:r>
              <a:rPr lang="en-US" sz="1200" dirty="0" err="1"/>
              <a:t>PeggySue</a:t>
            </a:r>
            <a:r>
              <a:rPr lang="en-US" sz="1200" dirty="0"/>
              <a:t> Wells </a:t>
            </a:r>
            <a:endParaRPr lang="en-US" dirty="0"/>
          </a:p>
        </p:txBody>
      </p:sp>
    </p:spTree>
    <p:extLst>
      <p:ext uri="{BB962C8B-B14F-4D97-AF65-F5344CB8AC3E}">
        <p14:creationId xmlns:p14="http://schemas.microsoft.com/office/powerpoint/2010/main" val="215040172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86C16C40-7C29-4ACC-B851-7E08E459B5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648049AD-9827-49E8-8BF5-32E175C8EA8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11" name="Straight Connector 10">
              <a:extLst>
                <a:ext uri="{FF2B5EF4-FFF2-40B4-BE49-F238E27FC236}">
                  <a16:creationId xmlns:a16="http://schemas.microsoft.com/office/drawing/2014/main" id="{3AA99CFD-13BA-4D43-8274-E720ACDBED4B}"/>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12" name="Straight Connector 11">
              <a:extLst>
                <a:ext uri="{FF2B5EF4-FFF2-40B4-BE49-F238E27FC236}">
                  <a16:creationId xmlns:a16="http://schemas.microsoft.com/office/drawing/2014/main" id="{946D58D6-64B0-4752-8159-24114F47A5FF}"/>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13" name="Rectangle 23">
              <a:extLst>
                <a:ext uri="{FF2B5EF4-FFF2-40B4-BE49-F238E27FC236}">
                  <a16:creationId xmlns:a16="http://schemas.microsoft.com/office/drawing/2014/main" id="{C16801F7-F15E-4355-8767-26487BA8B6C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 name="Rectangle 25">
              <a:extLst>
                <a:ext uri="{FF2B5EF4-FFF2-40B4-BE49-F238E27FC236}">
                  <a16:creationId xmlns:a16="http://schemas.microsoft.com/office/drawing/2014/main" id="{14FF0578-E224-4225-8396-B99D4881FF8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5" name="Isosceles Triangle 14">
              <a:extLst>
                <a:ext uri="{FF2B5EF4-FFF2-40B4-BE49-F238E27FC236}">
                  <a16:creationId xmlns:a16="http://schemas.microsoft.com/office/drawing/2014/main" id="{4642C0E0-9644-41F1-8CF3-33779AA8A3F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6" name="Rectangle 27">
              <a:extLst>
                <a:ext uri="{FF2B5EF4-FFF2-40B4-BE49-F238E27FC236}">
                  <a16:creationId xmlns:a16="http://schemas.microsoft.com/office/drawing/2014/main" id="{5F77D9D3-628A-4607-B307-91AAA560345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7" name="Rectangle 28">
              <a:extLst>
                <a:ext uri="{FF2B5EF4-FFF2-40B4-BE49-F238E27FC236}">
                  <a16:creationId xmlns:a16="http://schemas.microsoft.com/office/drawing/2014/main" id="{0600759E-C22E-4F3D-8569-0DE8F1D4934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8" name="Rectangle 29">
              <a:extLst>
                <a:ext uri="{FF2B5EF4-FFF2-40B4-BE49-F238E27FC236}">
                  <a16:creationId xmlns:a16="http://schemas.microsoft.com/office/drawing/2014/main" id="{9A4E951D-EAB0-4F6B-84AE-B5B25684FD6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a:extLst>
                <a:ext uri="{FF2B5EF4-FFF2-40B4-BE49-F238E27FC236}">
                  <a16:creationId xmlns:a16="http://schemas.microsoft.com/office/drawing/2014/main" id="{B953BEA8-1B45-419E-BACD-49DB8888B1D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0" name="Isosceles Triangle 19">
              <a:extLst>
                <a:ext uri="{FF2B5EF4-FFF2-40B4-BE49-F238E27FC236}">
                  <a16:creationId xmlns:a16="http://schemas.microsoft.com/office/drawing/2014/main" id="{72B7FA08-1FF3-4AED-B4E9-587D81D6B1B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a:extLst>
              <a:ext uri="{FF2B5EF4-FFF2-40B4-BE49-F238E27FC236}">
                <a16:creationId xmlns:a16="http://schemas.microsoft.com/office/drawing/2014/main" id="{982E8AF1-8F70-44B8-B7B5-08B416A1533B}"/>
              </a:ext>
            </a:extLst>
          </p:cNvPr>
          <p:cNvSpPr>
            <a:spLocks noGrp="1"/>
          </p:cNvSpPr>
          <p:nvPr>
            <p:ph type="title"/>
          </p:nvPr>
        </p:nvSpPr>
        <p:spPr>
          <a:xfrm>
            <a:off x="677334" y="609600"/>
            <a:ext cx="8596668" cy="1320800"/>
          </a:xfrm>
        </p:spPr>
        <p:txBody>
          <a:bodyPr>
            <a:normAutofit/>
          </a:bodyPr>
          <a:lstStyle/>
          <a:p>
            <a:r>
              <a:rPr lang="en-US" dirty="0"/>
              <a:t>Reassurances for Single Parent</a:t>
            </a:r>
          </a:p>
        </p:txBody>
      </p:sp>
      <p:sp>
        <p:nvSpPr>
          <p:cNvPr id="3" name="Content Placeholder 2">
            <a:extLst>
              <a:ext uri="{FF2B5EF4-FFF2-40B4-BE49-F238E27FC236}">
                <a16:creationId xmlns:a16="http://schemas.microsoft.com/office/drawing/2014/main" id="{9EF4CDAC-2993-4AEE-81F3-6C288CE2A645}"/>
              </a:ext>
            </a:extLst>
          </p:cNvPr>
          <p:cNvSpPr>
            <a:spLocks noGrp="1"/>
          </p:cNvSpPr>
          <p:nvPr>
            <p:ph idx="1"/>
          </p:nvPr>
        </p:nvSpPr>
        <p:spPr>
          <a:xfrm>
            <a:off x="677334" y="2160589"/>
            <a:ext cx="8596668" cy="3880773"/>
          </a:xfrm>
        </p:spPr>
        <p:txBody>
          <a:bodyPr>
            <a:normAutofit fontScale="92500" lnSpcReduction="10000"/>
          </a:bodyPr>
          <a:lstStyle/>
          <a:p>
            <a:pPr>
              <a:buFont typeface="Wingdings" panose="05000000000000000000" pitchFamily="2" charset="2"/>
              <a:buChar char="§"/>
            </a:pPr>
            <a:r>
              <a:rPr lang="en-US" b="1" i="1" dirty="0"/>
              <a:t>You are cherished, exactly where you are and as you are, by Jesus. </a:t>
            </a:r>
            <a:r>
              <a:rPr lang="en-US" i="1" dirty="0"/>
              <a:t>“</a:t>
            </a:r>
            <a:r>
              <a:rPr lang="en-US" dirty="0"/>
              <a:t>So that Christ may dwell in your hearts through faith. And I pray that you, being rooted and established in love, may have power, together with all the Lord’s  holy people, to grasp how wide and long and high and deep is the love of Christ, and to know this love that surpasses knowledge-that you may be filled to the measure of all the fullness of God.”  Ephesians 3:17 </a:t>
            </a:r>
          </a:p>
          <a:p>
            <a:pPr>
              <a:buFont typeface="Wingdings" panose="05000000000000000000" pitchFamily="2" charset="2"/>
              <a:buChar char="§"/>
            </a:pPr>
            <a:r>
              <a:rPr lang="en-US" b="1" i="1" dirty="0"/>
              <a:t>When  you feel weak, he is strong. “ </a:t>
            </a:r>
            <a:r>
              <a:rPr lang="en-US" dirty="0"/>
              <a:t>The Lord is my rock, my fortress and my deliverer; my God is my rock, in whom I take refuge, my shield and the horn of my salvation, my stronghold” Psalm 18:2</a:t>
            </a:r>
          </a:p>
          <a:p>
            <a:pPr>
              <a:buFont typeface="Wingdings" panose="05000000000000000000" pitchFamily="2" charset="2"/>
              <a:buChar char="§"/>
            </a:pPr>
            <a:r>
              <a:rPr lang="en-US" b="1" i="1" dirty="0"/>
              <a:t>Before you knew him, he loved you. </a:t>
            </a:r>
            <a:r>
              <a:rPr lang="en-US" dirty="0"/>
              <a:t>“ For you created my inmost being; you knit me together in my mother’s womb” Psalm 139:13</a:t>
            </a:r>
          </a:p>
          <a:p>
            <a:pPr>
              <a:buFont typeface="Wingdings" panose="05000000000000000000" pitchFamily="2" charset="2"/>
              <a:buChar char="§"/>
            </a:pPr>
            <a:r>
              <a:rPr lang="en-US" b="1" i="1" dirty="0"/>
              <a:t>He give gentle guidance to single parents. </a:t>
            </a:r>
            <a:r>
              <a:rPr lang="en-US" dirty="0"/>
              <a:t>“He tends his flock like a </a:t>
            </a:r>
            <a:r>
              <a:rPr lang="en-US" dirty="0" err="1"/>
              <a:t>shepard</a:t>
            </a:r>
            <a:r>
              <a:rPr lang="en-US" dirty="0"/>
              <a:t>: He gathers the lambs in his arms and carries them close to his heart; he gently leads those that have young” Isaiah 40:11</a:t>
            </a:r>
            <a:endParaRPr lang="en-US" b="1" i="1" dirty="0"/>
          </a:p>
          <a:p>
            <a:pPr>
              <a:buFont typeface="Wingdings" panose="05000000000000000000" pitchFamily="2" charset="2"/>
              <a:buChar char="§"/>
            </a:pPr>
            <a:endParaRPr lang="en-US" b="1" i="1" dirty="0"/>
          </a:p>
        </p:txBody>
      </p:sp>
    </p:spTree>
    <p:extLst>
      <p:ext uri="{BB962C8B-B14F-4D97-AF65-F5344CB8AC3E}">
        <p14:creationId xmlns:p14="http://schemas.microsoft.com/office/powerpoint/2010/main" val="3689935583"/>
      </p:ext>
    </p:extLst>
  </p:cSld>
  <p:clrMapOvr>
    <a:overrideClrMapping bg1="dk1" tx1="lt1" bg2="dk2" tx2="lt2" accent1="accent1" accent2="accent2" accent3="accent3" accent4="accent4" accent5="accent5" accent6="accent6" hlink="hlink" folHlink="folHlink"/>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A65AC7D1-EAA9-48F5-B509-60A7F50BF7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useBgFill="1">
        <p:nvSpPr>
          <p:cNvPr id="10" name="Rectangle 9">
            <a:extLst>
              <a:ext uri="{FF2B5EF4-FFF2-40B4-BE49-F238E27FC236}">
                <a16:creationId xmlns:a16="http://schemas.microsoft.com/office/drawing/2014/main" id="{D6320AF9-619A-4175-865B-5663E1AEF4C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 name="Straight Connector 11">
            <a:extLst>
              <a:ext uri="{FF2B5EF4-FFF2-40B4-BE49-F238E27FC236}">
                <a16:creationId xmlns:a16="http://schemas.microsoft.com/office/drawing/2014/main" id="{063B6EC6-D752-4EE7-908B-F8F19E8C7FE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953376" y="0"/>
            <a:ext cx="1219200" cy="6858000"/>
          </a:xfrm>
          <a:prstGeom prst="line">
            <a:avLst/>
          </a:prstGeom>
          <a:ln w="9525">
            <a:solidFill>
              <a:schemeClr val="accent1">
                <a:lumMod val="75000"/>
              </a:schemeClr>
            </a:solidFill>
          </a:ln>
        </p:spPr>
        <p:style>
          <a:lnRef idx="2">
            <a:schemeClr val="accent1"/>
          </a:lnRef>
          <a:fillRef idx="0">
            <a:schemeClr val="accent1"/>
          </a:fillRef>
          <a:effectRef idx="1">
            <a:schemeClr val="accent1"/>
          </a:effectRef>
          <a:fontRef idx="minor">
            <a:schemeClr val="tx1"/>
          </a:fontRef>
        </p:style>
      </p:cxnSp>
      <p:cxnSp>
        <p:nvCxnSpPr>
          <p:cNvPr id="14" name="Straight Connector 13">
            <a:extLst>
              <a:ext uri="{FF2B5EF4-FFF2-40B4-BE49-F238E27FC236}">
                <a16:creationId xmlns:a16="http://schemas.microsoft.com/office/drawing/2014/main" id="{EFECD4E8-AD3E-4228-82A2-9461958EA94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2133042" y="3681413"/>
            <a:ext cx="4763558" cy="3176587"/>
          </a:xfrm>
          <a:prstGeom prst="line">
            <a:avLst/>
          </a:prstGeom>
          <a:ln w="9525">
            <a:solidFill>
              <a:schemeClr val="tx1">
                <a:lumMod val="50000"/>
                <a:lumOff val="50000"/>
                <a:alpha val="80000"/>
              </a:schemeClr>
            </a:solidFill>
          </a:ln>
        </p:spPr>
        <p:style>
          <a:lnRef idx="2">
            <a:schemeClr val="accent1"/>
          </a:lnRef>
          <a:fillRef idx="0">
            <a:schemeClr val="accent1"/>
          </a:fillRef>
          <a:effectRef idx="1">
            <a:schemeClr val="accent1"/>
          </a:effectRef>
          <a:fontRef idx="minor">
            <a:schemeClr val="tx1"/>
          </a:fontRef>
        </p:style>
      </p:cxnSp>
      <p:sp>
        <p:nvSpPr>
          <p:cNvPr id="16" name="Rectangle 23">
            <a:extLst>
              <a:ext uri="{FF2B5EF4-FFF2-40B4-BE49-F238E27FC236}">
                <a16:creationId xmlns:a16="http://schemas.microsoft.com/office/drawing/2014/main" id="{7E018740-5C2B-4A41-AC1A-7E68D1EC19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324631"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8" name="Rectangle 25">
            <a:extLst>
              <a:ext uri="{FF2B5EF4-FFF2-40B4-BE49-F238E27FC236}">
                <a16:creationId xmlns:a16="http://schemas.microsoft.com/office/drawing/2014/main" id="{166F75A4-C475-4941-8EE2-B80A06A2C1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746597"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0" name="Isosceles Triangle 19">
            <a:extLst>
              <a:ext uri="{FF2B5EF4-FFF2-40B4-BE49-F238E27FC236}">
                <a16:creationId xmlns:a16="http://schemas.microsoft.com/office/drawing/2014/main" id="{A032553A-72E8-4B0D-8405-FF9771C9AF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75488"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Rectangle 27">
            <a:extLst>
              <a:ext uri="{FF2B5EF4-FFF2-40B4-BE49-F238E27FC236}">
                <a16:creationId xmlns:a16="http://schemas.microsoft.com/office/drawing/2014/main" id="{765800AC-C3B9-498E-87BC-29FAE4C76B2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77655"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a:extLst>
              <a:ext uri="{FF2B5EF4-FFF2-40B4-BE49-F238E27FC236}">
                <a16:creationId xmlns:a16="http://schemas.microsoft.com/office/drawing/2014/main" id="{1F9D6ACB-2FF4-49F9-978A-E0D5327FC6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14821"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Freeform: Shape 25">
            <a:extLst>
              <a:ext uri="{FF2B5EF4-FFF2-40B4-BE49-F238E27FC236}">
                <a16:creationId xmlns:a16="http://schemas.microsoft.com/office/drawing/2014/main" id="{142BFA2A-77A0-4F60-A32A-685681C848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082154" y="-8467"/>
            <a:ext cx="7109846" cy="6866467"/>
          </a:xfrm>
          <a:custGeom>
            <a:avLst/>
            <a:gdLst>
              <a:gd name="connsiteX0" fmla="*/ 0 w 7109846"/>
              <a:gd name="connsiteY0" fmla="*/ 0 h 6866467"/>
              <a:gd name="connsiteX1" fmla="*/ 1249825 w 7109846"/>
              <a:gd name="connsiteY1" fmla="*/ 0 h 6866467"/>
              <a:gd name="connsiteX2" fmla="*/ 1249825 w 7109846"/>
              <a:gd name="connsiteY2" fmla="*/ 8467 h 6866467"/>
              <a:gd name="connsiteX3" fmla="*/ 7109846 w 7109846"/>
              <a:gd name="connsiteY3" fmla="*/ 8467 h 6866467"/>
              <a:gd name="connsiteX4" fmla="*/ 7109846 w 7109846"/>
              <a:gd name="connsiteY4" fmla="*/ 6866467 h 6866467"/>
              <a:gd name="connsiteX5" fmla="*/ 1249825 w 7109846"/>
              <a:gd name="connsiteY5" fmla="*/ 6866467 h 6866467"/>
              <a:gd name="connsiteX6" fmla="*/ 1109382 w 7109846"/>
              <a:gd name="connsiteY6" fmla="*/ 6866467 h 6866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109846" h="6866467">
                <a:moveTo>
                  <a:pt x="0" y="0"/>
                </a:moveTo>
                <a:lnTo>
                  <a:pt x="1249825" y="0"/>
                </a:lnTo>
                <a:lnTo>
                  <a:pt x="1249825" y="8467"/>
                </a:lnTo>
                <a:lnTo>
                  <a:pt x="7109846" y="8467"/>
                </a:lnTo>
                <a:lnTo>
                  <a:pt x="7109846" y="6866467"/>
                </a:lnTo>
                <a:lnTo>
                  <a:pt x="1249825" y="6866467"/>
                </a:lnTo>
                <a:lnTo>
                  <a:pt x="1109382" y="6866467"/>
                </a:lnTo>
                <a:close/>
              </a:path>
            </a:pathLst>
          </a:cu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A5A32E30-57BB-4FE6-8A91-79C771241883}"/>
              </a:ext>
            </a:extLst>
          </p:cNvPr>
          <p:cNvSpPr>
            <a:spLocks noGrp="1"/>
          </p:cNvSpPr>
          <p:nvPr>
            <p:ph type="title"/>
          </p:nvPr>
        </p:nvSpPr>
        <p:spPr>
          <a:xfrm>
            <a:off x="677334" y="609599"/>
            <a:ext cx="3843375" cy="5545667"/>
          </a:xfrm>
        </p:spPr>
        <p:txBody>
          <a:bodyPr anchor="ctr">
            <a:normAutofit/>
          </a:bodyPr>
          <a:lstStyle/>
          <a:p>
            <a:r>
              <a:rPr lang="en-US">
                <a:solidFill>
                  <a:schemeClr val="tx1">
                    <a:lumMod val="85000"/>
                    <a:lumOff val="15000"/>
                  </a:schemeClr>
                </a:solidFill>
              </a:rPr>
              <a:t>Peaceful Moment		</a:t>
            </a:r>
          </a:p>
        </p:txBody>
      </p:sp>
      <p:sp>
        <p:nvSpPr>
          <p:cNvPr id="3" name="Content Placeholder 2">
            <a:extLst>
              <a:ext uri="{FF2B5EF4-FFF2-40B4-BE49-F238E27FC236}">
                <a16:creationId xmlns:a16="http://schemas.microsoft.com/office/drawing/2014/main" id="{B82AE104-8187-42F2-89DC-18D412559EDA}"/>
              </a:ext>
            </a:extLst>
          </p:cNvPr>
          <p:cNvSpPr>
            <a:spLocks noGrp="1"/>
          </p:cNvSpPr>
          <p:nvPr>
            <p:ph idx="1"/>
          </p:nvPr>
        </p:nvSpPr>
        <p:spPr>
          <a:xfrm>
            <a:off x="6116084" y="609600"/>
            <a:ext cx="5511296" cy="5545667"/>
          </a:xfrm>
        </p:spPr>
        <p:txBody>
          <a:bodyPr anchor="ctr">
            <a:normAutofit/>
          </a:bodyPr>
          <a:lstStyle/>
          <a:p>
            <a:r>
              <a:rPr lang="en-US" dirty="0">
                <a:solidFill>
                  <a:srgbClr val="FFFFFF"/>
                </a:solidFill>
              </a:rPr>
              <a:t>God knew you would be the best person in the whole world to parent your child. He invited you to partner with him to nurture this eternal soul, and he is available to fill in for those places where you feel less than enough, less than adequate for this calling. </a:t>
            </a:r>
          </a:p>
          <a:p>
            <a:endParaRPr lang="en-US" dirty="0">
              <a:solidFill>
                <a:srgbClr val="FFFFFF"/>
              </a:solidFill>
            </a:endParaRPr>
          </a:p>
          <a:p>
            <a:endParaRPr lang="en-US" dirty="0">
              <a:solidFill>
                <a:srgbClr val="FFFFFF"/>
              </a:solidFill>
            </a:endParaRPr>
          </a:p>
          <a:p>
            <a:r>
              <a:rPr lang="en-US" dirty="0">
                <a:solidFill>
                  <a:srgbClr val="FFFFFF"/>
                </a:solidFill>
              </a:rPr>
              <a:t>List five things you are doing right in parenting. </a:t>
            </a:r>
          </a:p>
        </p:txBody>
      </p:sp>
      <p:pic>
        <p:nvPicPr>
          <p:cNvPr id="5" name="Picture 4" descr="Zen Mr. Feels">
            <a:extLst>
              <a:ext uri="{FF2B5EF4-FFF2-40B4-BE49-F238E27FC236}">
                <a16:creationId xmlns:a16="http://schemas.microsoft.com/office/drawing/2014/main" id="{43DC38DD-48F2-40EB-9EB5-F6ACCB5BA0E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6153" y="2564868"/>
            <a:ext cx="4564065" cy="4564065"/>
          </a:xfrm>
          <a:prstGeom prst="rect">
            <a:avLst/>
          </a:prstGeom>
        </p:spPr>
      </p:pic>
    </p:spTree>
    <p:extLst>
      <p:ext uri="{BB962C8B-B14F-4D97-AF65-F5344CB8AC3E}">
        <p14:creationId xmlns:p14="http://schemas.microsoft.com/office/powerpoint/2010/main" val="3616919872"/>
      </p:ext>
    </p:extLst>
  </p:cSld>
  <p:clrMapOvr>
    <a:overrideClrMapping bg1="dk1" tx1="lt1" bg2="dk2" tx2="lt2" accent1="accent1" accent2="accent2" accent3="accent3" accent4="accent4" accent5="accent5" accent6="accent6" hlink="hlink" folHlink="folHlink"/>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CF7B7E-A1DC-422B-BC02-226A605D8E25}"/>
              </a:ext>
            </a:extLst>
          </p:cNvPr>
          <p:cNvSpPr>
            <a:spLocks noGrp="1"/>
          </p:cNvSpPr>
          <p:nvPr>
            <p:ph type="title"/>
          </p:nvPr>
        </p:nvSpPr>
        <p:spPr/>
        <p:txBody>
          <a:bodyPr/>
          <a:lstStyle/>
          <a:p>
            <a:r>
              <a:rPr lang="en-US" dirty="0"/>
              <a:t>The Wisdom Test </a:t>
            </a:r>
          </a:p>
        </p:txBody>
      </p:sp>
      <p:sp>
        <p:nvSpPr>
          <p:cNvPr id="3" name="Content Placeholder 2">
            <a:extLst>
              <a:ext uri="{FF2B5EF4-FFF2-40B4-BE49-F238E27FC236}">
                <a16:creationId xmlns:a16="http://schemas.microsoft.com/office/drawing/2014/main" id="{39946BE0-F89C-47C5-890E-7622AF0D50B5}"/>
              </a:ext>
            </a:extLst>
          </p:cNvPr>
          <p:cNvSpPr>
            <a:spLocks noGrp="1"/>
          </p:cNvSpPr>
          <p:nvPr>
            <p:ph idx="1"/>
          </p:nvPr>
        </p:nvSpPr>
        <p:spPr/>
        <p:txBody>
          <a:bodyPr/>
          <a:lstStyle/>
          <a:p>
            <a:r>
              <a:rPr lang="en-US" b="1" i="1" dirty="0"/>
              <a:t>“If any of you lacks wisdom, you should ask God, who gives generously to all without finding fault, and it will be given to you.” </a:t>
            </a:r>
            <a:r>
              <a:rPr lang="en-US" dirty="0"/>
              <a:t>James 1:5</a:t>
            </a:r>
          </a:p>
          <a:p>
            <a:r>
              <a:rPr lang="en-US" dirty="0"/>
              <a:t>Have I found Scripture to lead me forward? How can I apply these Bible verses to my life? </a:t>
            </a:r>
          </a:p>
          <a:p>
            <a:r>
              <a:rPr lang="en-US" dirty="0"/>
              <a:t>Does this decision line up with healthy life principles and relationship boundaries? </a:t>
            </a:r>
          </a:p>
          <a:p>
            <a:r>
              <a:rPr lang="en-US" dirty="0"/>
              <a:t>Is this decision a good example of what I can teach my child? </a:t>
            </a:r>
          </a:p>
          <a:p>
            <a:r>
              <a:rPr lang="en-US" dirty="0"/>
              <a:t>Do the people I most respect agree with is decision? </a:t>
            </a:r>
          </a:p>
          <a:p>
            <a:r>
              <a:rPr lang="en-US" dirty="0"/>
              <a:t>Have I asked my trusted friends, counselors, close family and spiritual leaders for their insight and advice on this decision? </a:t>
            </a:r>
          </a:p>
        </p:txBody>
      </p:sp>
      <p:pic>
        <p:nvPicPr>
          <p:cNvPr id="5" name="Graphic 4" descr="Brain with solid fill">
            <a:extLst>
              <a:ext uri="{FF2B5EF4-FFF2-40B4-BE49-F238E27FC236}">
                <a16:creationId xmlns:a16="http://schemas.microsoft.com/office/drawing/2014/main" id="{788EF4DB-8820-4791-9E53-71AAC9F8C769}"/>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4611279" y="209746"/>
            <a:ext cx="1638692" cy="1638692"/>
          </a:xfrm>
          <a:prstGeom prst="rect">
            <a:avLst/>
          </a:prstGeom>
        </p:spPr>
      </p:pic>
    </p:spTree>
    <p:extLst>
      <p:ext uri="{BB962C8B-B14F-4D97-AF65-F5344CB8AC3E}">
        <p14:creationId xmlns:p14="http://schemas.microsoft.com/office/powerpoint/2010/main" val="363777196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1FAF11-1423-4F00-A4C2-6E705159A0A6}"/>
              </a:ext>
            </a:extLst>
          </p:cNvPr>
          <p:cNvSpPr>
            <a:spLocks noGrp="1"/>
          </p:cNvSpPr>
          <p:nvPr>
            <p:ph type="title"/>
          </p:nvPr>
        </p:nvSpPr>
        <p:spPr/>
        <p:txBody>
          <a:bodyPr/>
          <a:lstStyle/>
          <a:p>
            <a:r>
              <a:rPr lang="en-US" dirty="0"/>
              <a:t>The Priority Test </a:t>
            </a:r>
          </a:p>
        </p:txBody>
      </p:sp>
      <p:sp>
        <p:nvSpPr>
          <p:cNvPr id="3" name="Content Placeholder 2">
            <a:extLst>
              <a:ext uri="{FF2B5EF4-FFF2-40B4-BE49-F238E27FC236}">
                <a16:creationId xmlns:a16="http://schemas.microsoft.com/office/drawing/2014/main" id="{2CF2D3F6-2A69-474A-AC1A-C0972976B9E3}"/>
              </a:ext>
            </a:extLst>
          </p:cNvPr>
          <p:cNvSpPr>
            <a:spLocks noGrp="1"/>
          </p:cNvSpPr>
          <p:nvPr>
            <p:ph idx="1"/>
          </p:nvPr>
        </p:nvSpPr>
        <p:spPr/>
        <p:txBody>
          <a:bodyPr>
            <a:normAutofit fontScale="77500" lnSpcReduction="20000"/>
          </a:bodyPr>
          <a:lstStyle/>
          <a:p>
            <a:r>
              <a:rPr lang="en-US" dirty="0"/>
              <a:t>Can be used for situations in which there is no clear answer. 4 Steps</a:t>
            </a:r>
          </a:p>
          <a:p>
            <a:r>
              <a:rPr lang="en-US" dirty="0"/>
              <a:t>Step 1: Write out the decision in a positive way. </a:t>
            </a:r>
          </a:p>
          <a:p>
            <a:pPr lvl="1"/>
            <a:r>
              <a:rPr lang="en-US" dirty="0"/>
              <a:t>What will happen is you say yes to this decision? </a:t>
            </a:r>
          </a:p>
          <a:p>
            <a:pPr lvl="1"/>
            <a:r>
              <a:rPr lang="en-US" dirty="0"/>
              <a:t>Take full ownership and put your heart into this positive view of your choice. </a:t>
            </a:r>
          </a:p>
          <a:p>
            <a:r>
              <a:rPr lang="en-US" dirty="0"/>
              <a:t>Step 2: Make a pro/con list.</a:t>
            </a:r>
          </a:p>
          <a:p>
            <a:pPr lvl="1"/>
            <a:r>
              <a:rPr lang="en-US" dirty="0"/>
              <a:t>Create two columns. </a:t>
            </a:r>
          </a:p>
          <a:p>
            <a:pPr lvl="1"/>
            <a:r>
              <a:rPr lang="en-US" dirty="0"/>
              <a:t>Write down why you should take the option and then write down why you shouldn’t take this option. </a:t>
            </a:r>
          </a:p>
          <a:p>
            <a:r>
              <a:rPr lang="en-US" dirty="0"/>
              <a:t>Step 3: Prioritize the reasons. </a:t>
            </a:r>
          </a:p>
          <a:p>
            <a:pPr lvl="1"/>
            <a:r>
              <a:rPr lang="en-US" dirty="0"/>
              <a:t>Priorities lead to progress. </a:t>
            </a:r>
          </a:p>
          <a:p>
            <a:pPr lvl="1"/>
            <a:r>
              <a:rPr lang="en-US" dirty="0"/>
              <a:t>A- vital reasons B – Supportive reasons C-creative but not important reasons </a:t>
            </a:r>
          </a:p>
          <a:p>
            <a:r>
              <a:rPr lang="en-US" dirty="0"/>
              <a:t>Step 4: Compare the high priority reasons from both lists. </a:t>
            </a:r>
          </a:p>
          <a:p>
            <a:pPr lvl="1"/>
            <a:r>
              <a:rPr lang="en-US" dirty="0"/>
              <a:t>Compare the A reasons in both the pro and con list. If there is a tie then move to the B reasons. Quantity is not a substitute for quality. </a:t>
            </a:r>
          </a:p>
        </p:txBody>
      </p:sp>
      <p:pic>
        <p:nvPicPr>
          <p:cNvPr id="5" name="Graphic 4" descr="Clipboard Checked with solid fill">
            <a:extLst>
              <a:ext uri="{FF2B5EF4-FFF2-40B4-BE49-F238E27FC236}">
                <a16:creationId xmlns:a16="http://schemas.microsoft.com/office/drawing/2014/main" id="{B1B46201-3E0D-4411-8A36-B01B7262E8A5}"/>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4526438" y="39157"/>
            <a:ext cx="2006338" cy="2006338"/>
          </a:xfrm>
          <a:prstGeom prst="rect">
            <a:avLst/>
          </a:prstGeom>
        </p:spPr>
      </p:pic>
    </p:spTree>
    <p:extLst>
      <p:ext uri="{BB962C8B-B14F-4D97-AF65-F5344CB8AC3E}">
        <p14:creationId xmlns:p14="http://schemas.microsoft.com/office/powerpoint/2010/main" val="289243434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2F7905-C87E-4085-B685-3968820F143E}"/>
              </a:ext>
            </a:extLst>
          </p:cNvPr>
          <p:cNvSpPr>
            <a:spLocks noGrp="1"/>
          </p:cNvSpPr>
          <p:nvPr>
            <p:ph type="title"/>
          </p:nvPr>
        </p:nvSpPr>
        <p:spPr/>
        <p:txBody>
          <a:bodyPr/>
          <a:lstStyle/>
          <a:p>
            <a:r>
              <a:rPr lang="en-US" dirty="0"/>
              <a:t>The Rubber Band Test </a:t>
            </a:r>
          </a:p>
        </p:txBody>
      </p:sp>
      <p:sp>
        <p:nvSpPr>
          <p:cNvPr id="3" name="Content Placeholder 2">
            <a:extLst>
              <a:ext uri="{FF2B5EF4-FFF2-40B4-BE49-F238E27FC236}">
                <a16:creationId xmlns:a16="http://schemas.microsoft.com/office/drawing/2014/main" id="{936A66FF-E614-4ED8-A8B8-761F3B4838FE}"/>
              </a:ext>
            </a:extLst>
          </p:cNvPr>
          <p:cNvSpPr>
            <a:spLocks noGrp="1"/>
          </p:cNvSpPr>
          <p:nvPr>
            <p:ph idx="1"/>
          </p:nvPr>
        </p:nvSpPr>
        <p:spPr/>
        <p:txBody>
          <a:bodyPr/>
          <a:lstStyle/>
          <a:p>
            <a:r>
              <a:rPr lang="en-US" dirty="0"/>
              <a:t>Use this method when making simple decision such as deciding whether to leave a job or move to a different home. </a:t>
            </a:r>
          </a:p>
          <a:p>
            <a:r>
              <a:rPr lang="en-US" dirty="0"/>
              <a:t>When you use this method, you imagine yourself in the middle of two rubber bands and each rubber band is pulling you towards a different option. </a:t>
            </a:r>
          </a:p>
          <a:p>
            <a:r>
              <a:rPr lang="en-US" dirty="0"/>
              <a:t>You wouldn’t use this method to use make decisions that have more than two viable options to choose from. </a:t>
            </a:r>
          </a:p>
          <a:p>
            <a:pPr marL="0" indent="0">
              <a:buNone/>
            </a:pPr>
            <a:endParaRPr lang="en-US" dirty="0"/>
          </a:p>
        </p:txBody>
      </p:sp>
    </p:spTree>
    <p:extLst>
      <p:ext uri="{BB962C8B-B14F-4D97-AF65-F5344CB8AC3E}">
        <p14:creationId xmlns:p14="http://schemas.microsoft.com/office/powerpoint/2010/main" val="158943386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A03E55-6C0D-4044-A78C-353734E5885D}"/>
              </a:ext>
            </a:extLst>
          </p:cNvPr>
          <p:cNvSpPr>
            <a:spLocks noGrp="1"/>
          </p:cNvSpPr>
          <p:nvPr>
            <p:ph type="title"/>
          </p:nvPr>
        </p:nvSpPr>
        <p:spPr/>
        <p:txBody>
          <a:bodyPr/>
          <a:lstStyle/>
          <a:p>
            <a:r>
              <a:rPr lang="en-US" dirty="0"/>
              <a:t>The Brainstorm Test </a:t>
            </a:r>
          </a:p>
        </p:txBody>
      </p:sp>
      <p:sp>
        <p:nvSpPr>
          <p:cNvPr id="3" name="Content Placeholder 2">
            <a:extLst>
              <a:ext uri="{FF2B5EF4-FFF2-40B4-BE49-F238E27FC236}">
                <a16:creationId xmlns:a16="http://schemas.microsoft.com/office/drawing/2014/main" id="{CE9B5595-272B-4F24-90A9-FCB03F9CFF20}"/>
              </a:ext>
            </a:extLst>
          </p:cNvPr>
          <p:cNvSpPr>
            <a:spLocks noGrp="1"/>
          </p:cNvSpPr>
          <p:nvPr>
            <p:ph idx="1"/>
          </p:nvPr>
        </p:nvSpPr>
        <p:spPr/>
        <p:txBody>
          <a:bodyPr>
            <a:normAutofit lnSpcReduction="10000"/>
          </a:bodyPr>
          <a:lstStyle/>
          <a:p>
            <a:r>
              <a:rPr lang="en-US" dirty="0"/>
              <a:t>This is the final test when it comes to decision making. </a:t>
            </a:r>
          </a:p>
          <a:p>
            <a:r>
              <a:rPr lang="en-US" dirty="0"/>
              <a:t>You want to gather those around you in person or via a video call who you trust to help you make a sound decision. </a:t>
            </a:r>
          </a:p>
          <a:p>
            <a:r>
              <a:rPr lang="en-US" dirty="0"/>
              <a:t>Get together and lay EVERY option on the table. Remember to be honest about what every option is. </a:t>
            </a:r>
          </a:p>
          <a:p>
            <a:r>
              <a:rPr lang="en-US" dirty="0"/>
              <a:t>Just give the options as they are in real time. </a:t>
            </a:r>
          </a:p>
          <a:p>
            <a:pPr lvl="1"/>
            <a:r>
              <a:rPr lang="en-US" b="1" dirty="0"/>
              <a:t>Eliminate the ridiculous- </a:t>
            </a:r>
            <a:r>
              <a:rPr lang="en-US" dirty="0"/>
              <a:t>go back over the list and take out everything that would not possibly work. </a:t>
            </a:r>
          </a:p>
          <a:p>
            <a:pPr lvl="1"/>
            <a:r>
              <a:rPr lang="en-US" b="1" dirty="0"/>
              <a:t>Eliminate ideas you are not ready to consider- </a:t>
            </a:r>
            <a:r>
              <a:rPr lang="en-US" dirty="0"/>
              <a:t>remove all ideas that don’t match your bank account, morals, timeline, current education or skill level. </a:t>
            </a:r>
          </a:p>
          <a:p>
            <a:pPr lvl="1"/>
            <a:r>
              <a:rPr lang="en-US" b="1" dirty="0"/>
              <a:t>Move possibilities to a pro/con list- </a:t>
            </a:r>
            <a:r>
              <a:rPr lang="en-US" dirty="0"/>
              <a:t>for every option list the pros and cons. With the group you should get other opinions and a new outlook. </a:t>
            </a:r>
            <a:endParaRPr lang="en-US" b="1" dirty="0"/>
          </a:p>
        </p:txBody>
      </p:sp>
    </p:spTree>
    <p:extLst>
      <p:ext uri="{BB962C8B-B14F-4D97-AF65-F5344CB8AC3E}">
        <p14:creationId xmlns:p14="http://schemas.microsoft.com/office/powerpoint/2010/main" val="320809693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DB93C8-A1BF-4D66-A54B-24CBA0D9B44B}"/>
              </a:ext>
            </a:extLst>
          </p:cNvPr>
          <p:cNvSpPr>
            <a:spLocks noGrp="1"/>
          </p:cNvSpPr>
          <p:nvPr>
            <p:ph type="title"/>
          </p:nvPr>
        </p:nvSpPr>
        <p:spPr/>
        <p:txBody>
          <a:bodyPr/>
          <a:lstStyle/>
          <a:p>
            <a:r>
              <a:rPr lang="en-US" dirty="0"/>
              <a:t>The Next Right Thing </a:t>
            </a:r>
          </a:p>
        </p:txBody>
      </p:sp>
      <p:sp>
        <p:nvSpPr>
          <p:cNvPr id="3" name="Content Placeholder 2">
            <a:extLst>
              <a:ext uri="{FF2B5EF4-FFF2-40B4-BE49-F238E27FC236}">
                <a16:creationId xmlns:a16="http://schemas.microsoft.com/office/drawing/2014/main" id="{ADEB8F70-DA91-4FB8-9B63-5A9CAF8290DD}"/>
              </a:ext>
            </a:extLst>
          </p:cNvPr>
          <p:cNvSpPr>
            <a:spLocks noGrp="1"/>
          </p:cNvSpPr>
          <p:nvPr>
            <p:ph idx="1"/>
          </p:nvPr>
        </p:nvSpPr>
        <p:spPr/>
        <p:txBody>
          <a:bodyPr/>
          <a:lstStyle/>
          <a:p>
            <a:r>
              <a:rPr lang="en-US" dirty="0"/>
              <a:t>Sometimes you can only do the next right thing. </a:t>
            </a:r>
          </a:p>
          <a:p>
            <a:r>
              <a:rPr lang="en-US" dirty="0"/>
              <a:t>This can be looked at as a positive or a negative. </a:t>
            </a:r>
          </a:p>
          <a:p>
            <a:r>
              <a:rPr lang="en-US" dirty="0"/>
              <a:t>When you feel as if you can’t make a definite decision sometimes you can only do the next right thing. </a:t>
            </a:r>
          </a:p>
          <a:p>
            <a:r>
              <a:rPr lang="en-US" dirty="0"/>
              <a:t>This type of decision making is acceptable. </a:t>
            </a:r>
          </a:p>
          <a:p>
            <a:r>
              <a:rPr lang="en-US" dirty="0"/>
              <a:t>This helps to reduce stress and anxiety. </a:t>
            </a:r>
          </a:p>
          <a:p>
            <a:r>
              <a:rPr lang="en-US" dirty="0"/>
              <a:t>Never be ashamed if this is the best you can do at the moment.</a:t>
            </a:r>
          </a:p>
        </p:txBody>
      </p:sp>
    </p:spTree>
    <p:extLst>
      <p:ext uri="{BB962C8B-B14F-4D97-AF65-F5344CB8AC3E}">
        <p14:creationId xmlns:p14="http://schemas.microsoft.com/office/powerpoint/2010/main" val="305005691"/>
      </p:ext>
    </p:extLst>
  </p:cSld>
  <p:clrMapOvr>
    <a:masterClrMapping/>
  </p:clrMapOvr>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F496CB"/>
      </a:accent1>
      <a:accent2>
        <a:srgbClr val="BC356F"/>
      </a:accent2>
      <a:accent3>
        <a:srgbClr val="E65331"/>
      </a:accent3>
      <a:accent4>
        <a:srgbClr val="F27E19"/>
      </a:accent4>
      <a:accent5>
        <a:srgbClr val="F2AC19"/>
      </a:accent5>
      <a:accent6>
        <a:srgbClr val="BC80E0"/>
      </a:accent6>
      <a:hlink>
        <a:srgbClr val="EF5285"/>
      </a:hlink>
      <a:folHlink>
        <a:srgbClr val="F77F90"/>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23659B44-6E34-4CE8-8F0D-387DA799682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Facet</Template>
  <TotalTime>630</TotalTime>
  <Words>1218</Words>
  <Application>Microsoft Office PowerPoint</Application>
  <PresentationFormat>Widescreen</PresentationFormat>
  <Paragraphs>83</Paragraphs>
  <Slides>12</Slides>
  <Notes>2</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12</vt:i4>
      </vt:variant>
    </vt:vector>
  </HeadingPairs>
  <TitlesOfParts>
    <vt:vector size="18" baseType="lpstr">
      <vt:lpstr>Arial</vt:lpstr>
      <vt:lpstr>Calibri</vt:lpstr>
      <vt:lpstr>Trebuchet MS</vt:lpstr>
      <vt:lpstr>Wingdings</vt:lpstr>
      <vt:lpstr>Wingdings 3</vt:lpstr>
      <vt:lpstr>Facet</vt:lpstr>
      <vt:lpstr>Tenayis, Ameerah &amp; Caiden</vt:lpstr>
      <vt:lpstr>Single Parenting Statistics </vt:lpstr>
      <vt:lpstr>Reassurances for Single Parent</vt:lpstr>
      <vt:lpstr>Peaceful Moment  </vt:lpstr>
      <vt:lpstr>The Wisdom Test </vt:lpstr>
      <vt:lpstr>The Priority Test </vt:lpstr>
      <vt:lpstr>The Rubber Band Test </vt:lpstr>
      <vt:lpstr>The Brainstorm Test </vt:lpstr>
      <vt:lpstr>The Next Right Thing </vt:lpstr>
      <vt:lpstr>Building your Village </vt:lpstr>
      <vt:lpstr>My Village </vt:lpstr>
      <vt:lpstr>Summary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Adrienne Williams &amp; Family</dc:title>
  <dc:creator>Williams, Adrienne</dc:creator>
  <cp:lastModifiedBy>Williams, Adrienne</cp:lastModifiedBy>
  <cp:revision>1</cp:revision>
  <dcterms:created xsi:type="dcterms:W3CDTF">2021-10-21T22:39:25Z</dcterms:created>
  <dcterms:modified xsi:type="dcterms:W3CDTF">2021-10-24T17:38:25Z</dcterms:modified>
</cp:coreProperties>
</file>