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62" r:id="rId3"/>
    <p:sldId id="328" r:id="rId4"/>
    <p:sldId id="351" r:id="rId5"/>
    <p:sldId id="352" r:id="rId6"/>
    <p:sldId id="313" r:id="rId7"/>
    <p:sldId id="312" r:id="rId8"/>
    <p:sldId id="319" r:id="rId9"/>
    <p:sldId id="322" r:id="rId10"/>
    <p:sldId id="321" r:id="rId11"/>
    <p:sldId id="320" r:id="rId12"/>
    <p:sldId id="314" r:id="rId13"/>
    <p:sldId id="315" r:id="rId14"/>
    <p:sldId id="317" r:id="rId15"/>
    <p:sldId id="318" r:id="rId16"/>
    <p:sldId id="316" r:id="rId17"/>
    <p:sldId id="323" r:id="rId18"/>
    <p:sldId id="324" r:id="rId19"/>
    <p:sldId id="329" r:id="rId20"/>
    <p:sldId id="330" r:id="rId21"/>
    <p:sldId id="331" r:id="rId22"/>
    <p:sldId id="332" r:id="rId23"/>
    <p:sldId id="333" r:id="rId24"/>
    <p:sldId id="334" r:id="rId25"/>
    <p:sldId id="349" r:id="rId26"/>
    <p:sldId id="327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2C685-36B1-4BAE-A0D9-99754B43399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FA753-3A3A-403E-B466-F1872DEACBED}">
      <dgm:prSet/>
      <dgm:spPr/>
      <dgm:t>
        <a:bodyPr/>
        <a:lstStyle/>
        <a:p>
          <a:r>
            <a:rPr lang="en-US" dirty="0"/>
            <a:t>December 12: Doing it Again, grandparents as parents</a:t>
          </a:r>
        </a:p>
      </dgm:t>
    </dgm:pt>
    <dgm:pt modelId="{A2BA9E8A-E1CC-4067-AA0B-50EA169176B1}" type="parTrans" cxnId="{BFBCE20F-3981-4FFD-BCAF-141ED1702D95}">
      <dgm:prSet/>
      <dgm:spPr/>
      <dgm:t>
        <a:bodyPr/>
        <a:lstStyle/>
        <a:p>
          <a:endParaRPr lang="en-US"/>
        </a:p>
      </dgm:t>
    </dgm:pt>
    <dgm:pt modelId="{58709044-CE81-4B2F-9A00-B81274A2EC3F}" type="sibTrans" cxnId="{BFBCE20F-3981-4FFD-BCAF-141ED1702D95}">
      <dgm:prSet/>
      <dgm:spPr/>
      <dgm:t>
        <a:bodyPr/>
        <a:lstStyle/>
        <a:p>
          <a:endParaRPr lang="en-US"/>
        </a:p>
      </dgm:t>
    </dgm:pt>
    <dgm:pt modelId="{B1D0B98F-AD6F-493C-A9AE-A291D73DCFEA}">
      <dgm:prSet/>
      <dgm:spPr/>
      <dgm:t>
        <a:bodyPr/>
        <a:lstStyle/>
        <a:p>
          <a:r>
            <a:rPr lang="en-US" dirty="0"/>
            <a:t>December 19 : </a:t>
          </a:r>
          <a:r>
            <a:rPr lang="en-US" dirty="0" err="1"/>
            <a:t>ReCap</a:t>
          </a:r>
          <a:r>
            <a:rPr lang="en-US" dirty="0"/>
            <a:t> and Evaluation</a:t>
          </a:r>
        </a:p>
      </dgm:t>
    </dgm:pt>
    <dgm:pt modelId="{265DBF26-0FBA-4E81-848A-51138BDCBEBF}" type="parTrans" cxnId="{5411CED8-E3FD-4679-884C-5265569C3E73}">
      <dgm:prSet/>
      <dgm:spPr/>
      <dgm:t>
        <a:bodyPr/>
        <a:lstStyle/>
        <a:p>
          <a:endParaRPr lang="en-US"/>
        </a:p>
      </dgm:t>
    </dgm:pt>
    <dgm:pt modelId="{7B2B5ABA-106D-4961-9D3E-D82128A7FFA8}" type="sibTrans" cxnId="{5411CED8-E3FD-4679-884C-5265569C3E73}">
      <dgm:prSet/>
      <dgm:spPr/>
      <dgm:t>
        <a:bodyPr/>
        <a:lstStyle/>
        <a:p>
          <a:endParaRPr lang="en-US"/>
        </a:p>
      </dgm:t>
    </dgm:pt>
    <dgm:pt modelId="{7067624E-7584-408C-B319-553BA7E1BBFF}">
      <dgm:prSet/>
      <dgm:spPr/>
      <dgm:t>
        <a:bodyPr/>
        <a:lstStyle/>
        <a:p>
          <a:r>
            <a:rPr lang="en-US" dirty="0"/>
            <a:t>The </a:t>
          </a:r>
          <a:r>
            <a:rPr lang="en-US" dirty="0" smtClean="0"/>
            <a:t>PowerPoint </a:t>
          </a:r>
          <a:r>
            <a:rPr lang="en-US" dirty="0"/>
            <a:t>Presentations </a:t>
          </a:r>
          <a:r>
            <a:rPr lang="en-US" dirty="0" smtClean="0"/>
            <a:t>are </a:t>
          </a:r>
          <a:r>
            <a:rPr lang="en-US" dirty="0"/>
            <a:t>available to </a:t>
          </a:r>
          <a:r>
            <a:rPr lang="en-US" dirty="0" smtClean="0"/>
            <a:t>download on the New Era website.</a:t>
          </a:r>
          <a:endParaRPr lang="en-US" dirty="0"/>
        </a:p>
      </dgm:t>
    </dgm:pt>
    <dgm:pt modelId="{56A94D59-B30D-479C-B1AD-2F2B8D72A451}" type="parTrans" cxnId="{50E7C7BC-1867-4609-84F9-149109FD06E6}">
      <dgm:prSet/>
      <dgm:spPr/>
      <dgm:t>
        <a:bodyPr/>
        <a:lstStyle/>
        <a:p>
          <a:endParaRPr lang="en-US"/>
        </a:p>
      </dgm:t>
    </dgm:pt>
    <dgm:pt modelId="{064E6952-451A-4BF5-B28A-C19CB9EB9ED6}" type="sibTrans" cxnId="{50E7C7BC-1867-4609-84F9-149109FD06E6}">
      <dgm:prSet/>
      <dgm:spPr/>
      <dgm:t>
        <a:bodyPr/>
        <a:lstStyle/>
        <a:p>
          <a:endParaRPr lang="en-US"/>
        </a:p>
      </dgm:t>
    </dgm:pt>
    <dgm:pt modelId="{6EC1460B-B8B9-4B45-8A03-EC0DF0A99003}">
      <dgm:prSet/>
      <dgm:spPr/>
      <dgm:t>
        <a:bodyPr/>
        <a:lstStyle/>
        <a:p>
          <a:r>
            <a:rPr lang="en-US" dirty="0"/>
            <a:t>Please invite your family and friends to the class!!</a:t>
          </a:r>
        </a:p>
      </dgm:t>
    </dgm:pt>
    <dgm:pt modelId="{AA970E5E-CBA4-4085-88C4-DC305E613F29}" type="parTrans" cxnId="{93D4395D-A4D8-4FD1-B686-7FC4765972DF}">
      <dgm:prSet/>
      <dgm:spPr/>
      <dgm:t>
        <a:bodyPr/>
        <a:lstStyle/>
        <a:p>
          <a:endParaRPr lang="en-US"/>
        </a:p>
      </dgm:t>
    </dgm:pt>
    <dgm:pt modelId="{B65CA377-803E-47FA-A14A-EAF1A4C584AE}" type="sibTrans" cxnId="{93D4395D-A4D8-4FD1-B686-7FC4765972DF}">
      <dgm:prSet/>
      <dgm:spPr/>
      <dgm:t>
        <a:bodyPr/>
        <a:lstStyle/>
        <a:p>
          <a:endParaRPr lang="en-US"/>
        </a:p>
      </dgm:t>
    </dgm:pt>
    <dgm:pt modelId="{D2B4BF33-6CAA-4FEE-99A6-66664141AC02}" type="pres">
      <dgm:prSet presAssocID="{B102C685-36B1-4BAE-A0D9-99754B4339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2D49D-C58B-4B9E-92AA-27A38404DA94}" type="pres">
      <dgm:prSet presAssocID="{F97FA753-3A3A-403E-B466-F1872DEACBED}" presName="parentLin" presStyleCnt="0"/>
      <dgm:spPr/>
    </dgm:pt>
    <dgm:pt modelId="{F6C849D7-73E7-4F14-8F26-76A831E3B06B}" type="pres">
      <dgm:prSet presAssocID="{F97FA753-3A3A-403E-B466-F1872DEACBE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B097355-6600-46A5-9AF4-E077FDA0665B}" type="pres">
      <dgm:prSet presAssocID="{F97FA753-3A3A-403E-B466-F1872DEACB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3568F-E04D-4E38-A2D2-F8C148C01677}" type="pres">
      <dgm:prSet presAssocID="{F97FA753-3A3A-403E-B466-F1872DEACBED}" presName="negativeSpace" presStyleCnt="0"/>
      <dgm:spPr/>
    </dgm:pt>
    <dgm:pt modelId="{6E0E3213-5045-4792-BAEE-80D695396DD2}" type="pres">
      <dgm:prSet presAssocID="{F97FA753-3A3A-403E-B466-F1872DEACBED}" presName="childText" presStyleLbl="conFgAcc1" presStyleIdx="0" presStyleCnt="4">
        <dgm:presLayoutVars>
          <dgm:bulletEnabled val="1"/>
        </dgm:presLayoutVars>
      </dgm:prSet>
      <dgm:spPr/>
    </dgm:pt>
    <dgm:pt modelId="{7888CDF0-0B9D-426E-BAD3-9A1CB5357160}" type="pres">
      <dgm:prSet presAssocID="{58709044-CE81-4B2F-9A00-B81274A2EC3F}" presName="spaceBetweenRectangles" presStyleCnt="0"/>
      <dgm:spPr/>
    </dgm:pt>
    <dgm:pt modelId="{8F143F37-9584-42E5-98EB-7942207D4D8A}" type="pres">
      <dgm:prSet presAssocID="{B1D0B98F-AD6F-493C-A9AE-A291D73DCFEA}" presName="parentLin" presStyleCnt="0"/>
      <dgm:spPr/>
    </dgm:pt>
    <dgm:pt modelId="{2C8A2DFB-38FD-494C-8FBA-0A4550210A4C}" type="pres">
      <dgm:prSet presAssocID="{B1D0B98F-AD6F-493C-A9AE-A291D73DCFE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A3DADF4-F640-40BF-ABF1-09E68DF68F9F}" type="pres">
      <dgm:prSet presAssocID="{B1D0B98F-AD6F-493C-A9AE-A291D73DCFEA}" presName="parentText" presStyleLbl="node1" presStyleIdx="1" presStyleCnt="4" custLinFactNeighborY="33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36AB0-C469-4501-9238-277342C22F67}" type="pres">
      <dgm:prSet presAssocID="{B1D0B98F-AD6F-493C-A9AE-A291D73DCFEA}" presName="negativeSpace" presStyleCnt="0"/>
      <dgm:spPr/>
    </dgm:pt>
    <dgm:pt modelId="{6EA2D413-5237-4AAF-97EC-49F7FAC0467F}" type="pres">
      <dgm:prSet presAssocID="{B1D0B98F-AD6F-493C-A9AE-A291D73DCFEA}" presName="childText" presStyleLbl="conFgAcc1" presStyleIdx="1" presStyleCnt="4">
        <dgm:presLayoutVars>
          <dgm:bulletEnabled val="1"/>
        </dgm:presLayoutVars>
      </dgm:prSet>
      <dgm:spPr/>
    </dgm:pt>
    <dgm:pt modelId="{C23CCE07-D636-430C-8C64-A0905CE59434}" type="pres">
      <dgm:prSet presAssocID="{7B2B5ABA-106D-4961-9D3E-D82128A7FFA8}" presName="spaceBetweenRectangles" presStyleCnt="0"/>
      <dgm:spPr/>
    </dgm:pt>
    <dgm:pt modelId="{5AFF2BE0-0095-4497-AFB8-59C6B19F9FCA}" type="pres">
      <dgm:prSet presAssocID="{6EC1460B-B8B9-4B45-8A03-EC0DF0A99003}" presName="parentLin" presStyleCnt="0"/>
      <dgm:spPr/>
    </dgm:pt>
    <dgm:pt modelId="{7B154D24-918C-4848-A9C4-B17C5FFFECC4}" type="pres">
      <dgm:prSet presAssocID="{6EC1460B-B8B9-4B45-8A03-EC0DF0A9900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2B6C326-F2A2-4C2C-A95E-40BBAF8B7AA8}" type="pres">
      <dgm:prSet presAssocID="{6EC1460B-B8B9-4B45-8A03-EC0DF0A990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0F08B-2492-42CB-AA14-BA985CD4DE1D}" type="pres">
      <dgm:prSet presAssocID="{6EC1460B-B8B9-4B45-8A03-EC0DF0A99003}" presName="negativeSpace" presStyleCnt="0"/>
      <dgm:spPr/>
    </dgm:pt>
    <dgm:pt modelId="{C0B70D0C-1596-4C2F-97B7-43987E911615}" type="pres">
      <dgm:prSet presAssocID="{6EC1460B-B8B9-4B45-8A03-EC0DF0A99003}" presName="childText" presStyleLbl="conFgAcc1" presStyleIdx="2" presStyleCnt="4">
        <dgm:presLayoutVars>
          <dgm:bulletEnabled val="1"/>
        </dgm:presLayoutVars>
      </dgm:prSet>
      <dgm:spPr/>
    </dgm:pt>
    <dgm:pt modelId="{7611DABE-DF4B-4083-8200-2818AF64D3A7}" type="pres">
      <dgm:prSet presAssocID="{B65CA377-803E-47FA-A14A-EAF1A4C584AE}" presName="spaceBetweenRectangles" presStyleCnt="0"/>
      <dgm:spPr/>
    </dgm:pt>
    <dgm:pt modelId="{BAA8031F-341A-4BB6-AFD5-FF0407CCC6E4}" type="pres">
      <dgm:prSet presAssocID="{7067624E-7584-408C-B319-553BA7E1BBFF}" presName="parentLin" presStyleCnt="0"/>
      <dgm:spPr/>
    </dgm:pt>
    <dgm:pt modelId="{F3ED81EF-D2C5-4513-B4DC-19335756E320}" type="pres">
      <dgm:prSet presAssocID="{7067624E-7584-408C-B319-553BA7E1BBF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2044DD8-466B-4DA2-9EE2-C30C4ECAD553}" type="pres">
      <dgm:prSet presAssocID="{7067624E-7584-408C-B319-553BA7E1BB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C2402-031A-453C-9CD7-BE371938C3F4}" type="pres">
      <dgm:prSet presAssocID="{7067624E-7584-408C-B319-553BA7E1BBFF}" presName="negativeSpace" presStyleCnt="0"/>
      <dgm:spPr/>
    </dgm:pt>
    <dgm:pt modelId="{9AB9F08F-4084-4E0F-A843-B2E3BFCA18D8}" type="pres">
      <dgm:prSet presAssocID="{7067624E-7584-408C-B319-553BA7E1BBF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FBCE20F-3981-4FFD-BCAF-141ED1702D95}" srcId="{B102C685-36B1-4BAE-A0D9-99754B43399C}" destId="{F97FA753-3A3A-403E-B466-F1872DEACBED}" srcOrd="0" destOrd="0" parTransId="{A2BA9E8A-E1CC-4067-AA0B-50EA169176B1}" sibTransId="{58709044-CE81-4B2F-9A00-B81274A2EC3F}"/>
    <dgm:cxn modelId="{93D4395D-A4D8-4FD1-B686-7FC4765972DF}" srcId="{B102C685-36B1-4BAE-A0D9-99754B43399C}" destId="{6EC1460B-B8B9-4B45-8A03-EC0DF0A99003}" srcOrd="2" destOrd="0" parTransId="{AA970E5E-CBA4-4085-88C4-DC305E613F29}" sibTransId="{B65CA377-803E-47FA-A14A-EAF1A4C584AE}"/>
    <dgm:cxn modelId="{B84538A5-C5D3-4686-B856-5820E8FDEAC8}" type="presOf" srcId="{7067624E-7584-408C-B319-553BA7E1BBFF}" destId="{F3ED81EF-D2C5-4513-B4DC-19335756E320}" srcOrd="0" destOrd="0" presId="urn:microsoft.com/office/officeart/2005/8/layout/list1"/>
    <dgm:cxn modelId="{5EA810DA-EF4E-489B-AE6B-5F9DE93C9772}" type="presOf" srcId="{6EC1460B-B8B9-4B45-8A03-EC0DF0A99003}" destId="{B2B6C326-F2A2-4C2C-A95E-40BBAF8B7AA8}" srcOrd="1" destOrd="0" presId="urn:microsoft.com/office/officeart/2005/8/layout/list1"/>
    <dgm:cxn modelId="{50E7C7BC-1867-4609-84F9-149109FD06E6}" srcId="{B102C685-36B1-4BAE-A0D9-99754B43399C}" destId="{7067624E-7584-408C-B319-553BA7E1BBFF}" srcOrd="3" destOrd="0" parTransId="{56A94D59-B30D-479C-B1AD-2F2B8D72A451}" sibTransId="{064E6952-451A-4BF5-B28A-C19CB9EB9ED6}"/>
    <dgm:cxn modelId="{E621AD68-AF5C-4535-8C97-FDC82D55C1C3}" type="presOf" srcId="{B102C685-36B1-4BAE-A0D9-99754B43399C}" destId="{D2B4BF33-6CAA-4FEE-99A6-66664141AC02}" srcOrd="0" destOrd="0" presId="urn:microsoft.com/office/officeart/2005/8/layout/list1"/>
    <dgm:cxn modelId="{376755D7-53A7-43B7-8AE0-D8AC8FA1CA44}" type="presOf" srcId="{F97FA753-3A3A-403E-B466-F1872DEACBED}" destId="{6B097355-6600-46A5-9AF4-E077FDA0665B}" srcOrd="1" destOrd="0" presId="urn:microsoft.com/office/officeart/2005/8/layout/list1"/>
    <dgm:cxn modelId="{C2A5F479-3AEB-4A57-A9A6-7827566BB6DA}" type="presOf" srcId="{B1D0B98F-AD6F-493C-A9AE-A291D73DCFEA}" destId="{2C8A2DFB-38FD-494C-8FBA-0A4550210A4C}" srcOrd="0" destOrd="0" presId="urn:microsoft.com/office/officeart/2005/8/layout/list1"/>
    <dgm:cxn modelId="{677DCD73-14A7-4208-A612-6FE97125CEFA}" type="presOf" srcId="{7067624E-7584-408C-B319-553BA7E1BBFF}" destId="{42044DD8-466B-4DA2-9EE2-C30C4ECAD553}" srcOrd="1" destOrd="0" presId="urn:microsoft.com/office/officeart/2005/8/layout/list1"/>
    <dgm:cxn modelId="{5411CED8-E3FD-4679-884C-5265569C3E73}" srcId="{B102C685-36B1-4BAE-A0D9-99754B43399C}" destId="{B1D0B98F-AD6F-493C-A9AE-A291D73DCFEA}" srcOrd="1" destOrd="0" parTransId="{265DBF26-0FBA-4E81-848A-51138BDCBEBF}" sibTransId="{7B2B5ABA-106D-4961-9D3E-D82128A7FFA8}"/>
    <dgm:cxn modelId="{4D267484-A750-41AD-8B5F-D9B8FA42760E}" type="presOf" srcId="{B1D0B98F-AD6F-493C-A9AE-A291D73DCFEA}" destId="{0A3DADF4-F640-40BF-ABF1-09E68DF68F9F}" srcOrd="1" destOrd="0" presId="urn:microsoft.com/office/officeart/2005/8/layout/list1"/>
    <dgm:cxn modelId="{342BF10B-D4F6-47AB-8CE0-67523C3C1558}" type="presOf" srcId="{6EC1460B-B8B9-4B45-8A03-EC0DF0A99003}" destId="{7B154D24-918C-4848-A9C4-B17C5FFFECC4}" srcOrd="0" destOrd="0" presId="urn:microsoft.com/office/officeart/2005/8/layout/list1"/>
    <dgm:cxn modelId="{8806A019-F4F1-4398-96C7-4CD8754A526E}" type="presOf" srcId="{F97FA753-3A3A-403E-B466-F1872DEACBED}" destId="{F6C849D7-73E7-4F14-8F26-76A831E3B06B}" srcOrd="0" destOrd="0" presId="urn:microsoft.com/office/officeart/2005/8/layout/list1"/>
    <dgm:cxn modelId="{5D78EA51-CF1B-4F06-982A-603DF090A497}" type="presParOf" srcId="{D2B4BF33-6CAA-4FEE-99A6-66664141AC02}" destId="{9D42D49D-C58B-4B9E-92AA-27A38404DA94}" srcOrd="0" destOrd="0" presId="urn:microsoft.com/office/officeart/2005/8/layout/list1"/>
    <dgm:cxn modelId="{661D4B87-BE02-4211-96A7-86BB723E1D6E}" type="presParOf" srcId="{9D42D49D-C58B-4B9E-92AA-27A38404DA94}" destId="{F6C849D7-73E7-4F14-8F26-76A831E3B06B}" srcOrd="0" destOrd="0" presId="urn:microsoft.com/office/officeart/2005/8/layout/list1"/>
    <dgm:cxn modelId="{4824D53D-E124-468B-BA8D-DE3E12A5D862}" type="presParOf" srcId="{9D42D49D-C58B-4B9E-92AA-27A38404DA94}" destId="{6B097355-6600-46A5-9AF4-E077FDA0665B}" srcOrd="1" destOrd="0" presId="urn:microsoft.com/office/officeart/2005/8/layout/list1"/>
    <dgm:cxn modelId="{D8FDD0B7-A66D-4FDA-A1EB-D5C355CBBB25}" type="presParOf" srcId="{D2B4BF33-6CAA-4FEE-99A6-66664141AC02}" destId="{0033568F-E04D-4E38-A2D2-F8C148C01677}" srcOrd="1" destOrd="0" presId="urn:microsoft.com/office/officeart/2005/8/layout/list1"/>
    <dgm:cxn modelId="{00348639-196D-4C0D-9E70-29D1048011C4}" type="presParOf" srcId="{D2B4BF33-6CAA-4FEE-99A6-66664141AC02}" destId="{6E0E3213-5045-4792-BAEE-80D695396DD2}" srcOrd="2" destOrd="0" presId="urn:microsoft.com/office/officeart/2005/8/layout/list1"/>
    <dgm:cxn modelId="{5E5B492C-EF53-4F3C-B85D-DB79F30E3054}" type="presParOf" srcId="{D2B4BF33-6CAA-4FEE-99A6-66664141AC02}" destId="{7888CDF0-0B9D-426E-BAD3-9A1CB5357160}" srcOrd="3" destOrd="0" presId="urn:microsoft.com/office/officeart/2005/8/layout/list1"/>
    <dgm:cxn modelId="{5A2111A4-DAF8-4D8F-905F-7D8837BB345D}" type="presParOf" srcId="{D2B4BF33-6CAA-4FEE-99A6-66664141AC02}" destId="{8F143F37-9584-42E5-98EB-7942207D4D8A}" srcOrd="4" destOrd="0" presId="urn:microsoft.com/office/officeart/2005/8/layout/list1"/>
    <dgm:cxn modelId="{C368EB23-77AB-403B-AB49-08BEB19FA245}" type="presParOf" srcId="{8F143F37-9584-42E5-98EB-7942207D4D8A}" destId="{2C8A2DFB-38FD-494C-8FBA-0A4550210A4C}" srcOrd="0" destOrd="0" presId="urn:microsoft.com/office/officeart/2005/8/layout/list1"/>
    <dgm:cxn modelId="{38D59714-B142-4C46-AE1E-C7F1FB9A2686}" type="presParOf" srcId="{8F143F37-9584-42E5-98EB-7942207D4D8A}" destId="{0A3DADF4-F640-40BF-ABF1-09E68DF68F9F}" srcOrd="1" destOrd="0" presId="urn:microsoft.com/office/officeart/2005/8/layout/list1"/>
    <dgm:cxn modelId="{7C37EE7E-3A9D-4F6C-84B3-4BF85AE37E07}" type="presParOf" srcId="{D2B4BF33-6CAA-4FEE-99A6-66664141AC02}" destId="{6E236AB0-C469-4501-9238-277342C22F67}" srcOrd="5" destOrd="0" presId="urn:microsoft.com/office/officeart/2005/8/layout/list1"/>
    <dgm:cxn modelId="{9A371706-E963-417D-A10A-94DE424BB878}" type="presParOf" srcId="{D2B4BF33-6CAA-4FEE-99A6-66664141AC02}" destId="{6EA2D413-5237-4AAF-97EC-49F7FAC0467F}" srcOrd="6" destOrd="0" presId="urn:microsoft.com/office/officeart/2005/8/layout/list1"/>
    <dgm:cxn modelId="{DA6372CD-7B21-438E-B919-837C2F2E7EF7}" type="presParOf" srcId="{D2B4BF33-6CAA-4FEE-99A6-66664141AC02}" destId="{C23CCE07-D636-430C-8C64-A0905CE59434}" srcOrd="7" destOrd="0" presId="urn:microsoft.com/office/officeart/2005/8/layout/list1"/>
    <dgm:cxn modelId="{BC9FE1E0-CFBE-4E62-AC2E-5C4683B06393}" type="presParOf" srcId="{D2B4BF33-6CAA-4FEE-99A6-66664141AC02}" destId="{5AFF2BE0-0095-4497-AFB8-59C6B19F9FCA}" srcOrd="8" destOrd="0" presId="urn:microsoft.com/office/officeart/2005/8/layout/list1"/>
    <dgm:cxn modelId="{3578AE9A-DE30-43ED-941C-743068FE66D0}" type="presParOf" srcId="{5AFF2BE0-0095-4497-AFB8-59C6B19F9FCA}" destId="{7B154D24-918C-4848-A9C4-B17C5FFFECC4}" srcOrd="0" destOrd="0" presId="urn:microsoft.com/office/officeart/2005/8/layout/list1"/>
    <dgm:cxn modelId="{A7DD2F14-B5D2-4FDB-8F44-4629624864BC}" type="presParOf" srcId="{5AFF2BE0-0095-4497-AFB8-59C6B19F9FCA}" destId="{B2B6C326-F2A2-4C2C-A95E-40BBAF8B7AA8}" srcOrd="1" destOrd="0" presId="urn:microsoft.com/office/officeart/2005/8/layout/list1"/>
    <dgm:cxn modelId="{D4BA210A-A3B7-4F6B-B0A7-FF280D64B487}" type="presParOf" srcId="{D2B4BF33-6CAA-4FEE-99A6-66664141AC02}" destId="{7C70F08B-2492-42CB-AA14-BA985CD4DE1D}" srcOrd="9" destOrd="0" presId="urn:microsoft.com/office/officeart/2005/8/layout/list1"/>
    <dgm:cxn modelId="{A9F25EF1-29FA-4440-BAEF-0A06AF8CC27C}" type="presParOf" srcId="{D2B4BF33-6CAA-4FEE-99A6-66664141AC02}" destId="{C0B70D0C-1596-4C2F-97B7-43987E911615}" srcOrd="10" destOrd="0" presId="urn:microsoft.com/office/officeart/2005/8/layout/list1"/>
    <dgm:cxn modelId="{305A00A1-0BB3-48E0-9BBB-747FE578DF2E}" type="presParOf" srcId="{D2B4BF33-6CAA-4FEE-99A6-66664141AC02}" destId="{7611DABE-DF4B-4083-8200-2818AF64D3A7}" srcOrd="11" destOrd="0" presId="urn:microsoft.com/office/officeart/2005/8/layout/list1"/>
    <dgm:cxn modelId="{FFE52B70-BDC9-4EBD-875E-51BED4D25FB5}" type="presParOf" srcId="{D2B4BF33-6CAA-4FEE-99A6-66664141AC02}" destId="{BAA8031F-341A-4BB6-AFD5-FF0407CCC6E4}" srcOrd="12" destOrd="0" presId="urn:microsoft.com/office/officeart/2005/8/layout/list1"/>
    <dgm:cxn modelId="{A9208D07-9882-4DD6-81F1-07F303EC1982}" type="presParOf" srcId="{BAA8031F-341A-4BB6-AFD5-FF0407CCC6E4}" destId="{F3ED81EF-D2C5-4513-B4DC-19335756E320}" srcOrd="0" destOrd="0" presId="urn:microsoft.com/office/officeart/2005/8/layout/list1"/>
    <dgm:cxn modelId="{8484B4FD-F8A7-4AB8-8C0C-2032D38F7CB4}" type="presParOf" srcId="{BAA8031F-341A-4BB6-AFD5-FF0407CCC6E4}" destId="{42044DD8-466B-4DA2-9EE2-C30C4ECAD553}" srcOrd="1" destOrd="0" presId="urn:microsoft.com/office/officeart/2005/8/layout/list1"/>
    <dgm:cxn modelId="{19035756-376C-4FB0-AC90-6E4B3A4B88EA}" type="presParOf" srcId="{D2B4BF33-6CAA-4FEE-99A6-66664141AC02}" destId="{B4BC2402-031A-453C-9CD7-BE371938C3F4}" srcOrd="13" destOrd="0" presId="urn:microsoft.com/office/officeart/2005/8/layout/list1"/>
    <dgm:cxn modelId="{69A42243-DDAB-4BAC-A9B4-2E13F1687ECA}" type="presParOf" srcId="{D2B4BF33-6CAA-4FEE-99A6-66664141AC02}" destId="{9AB9F08F-4084-4E0F-A843-B2E3BFCA18D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3213-5045-4792-BAEE-80D695396DD2}">
      <dsp:nvSpPr>
        <dsp:cNvPr id="0" name=""/>
        <dsp:cNvSpPr/>
      </dsp:nvSpPr>
      <dsp:spPr>
        <a:xfrm>
          <a:off x="0" y="340787"/>
          <a:ext cx="96011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97355-6600-46A5-9AF4-E077FDA0665B}">
      <dsp:nvSpPr>
        <dsp:cNvPr id="0" name=""/>
        <dsp:cNvSpPr/>
      </dsp:nvSpPr>
      <dsp:spPr>
        <a:xfrm>
          <a:off x="480059" y="75107"/>
          <a:ext cx="672083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December 12: Doing it Again, grandparents as parents</a:t>
          </a:r>
        </a:p>
      </dsp:txBody>
      <dsp:txXfrm>
        <a:off x="505998" y="101046"/>
        <a:ext cx="6668959" cy="479482"/>
      </dsp:txXfrm>
    </dsp:sp>
    <dsp:sp modelId="{6EA2D413-5237-4AAF-97EC-49F7FAC0467F}">
      <dsp:nvSpPr>
        <dsp:cNvPr id="0" name=""/>
        <dsp:cNvSpPr/>
      </dsp:nvSpPr>
      <dsp:spPr>
        <a:xfrm>
          <a:off x="0" y="1157268"/>
          <a:ext cx="96011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DADF4-F640-40BF-ABF1-09E68DF68F9F}">
      <dsp:nvSpPr>
        <dsp:cNvPr id="0" name=""/>
        <dsp:cNvSpPr/>
      </dsp:nvSpPr>
      <dsp:spPr>
        <a:xfrm>
          <a:off x="480059" y="909176"/>
          <a:ext cx="672083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December 19 : </a:t>
          </a:r>
          <a:r>
            <a:rPr lang="en-US" sz="1800" kern="1200" dirty="0" err="1"/>
            <a:t>ReCap</a:t>
          </a:r>
          <a:r>
            <a:rPr lang="en-US" sz="1800" kern="1200" dirty="0"/>
            <a:t> and Evaluation</a:t>
          </a:r>
        </a:p>
      </dsp:txBody>
      <dsp:txXfrm>
        <a:off x="505998" y="935115"/>
        <a:ext cx="6668959" cy="479482"/>
      </dsp:txXfrm>
    </dsp:sp>
    <dsp:sp modelId="{C0B70D0C-1596-4C2F-97B7-43987E911615}">
      <dsp:nvSpPr>
        <dsp:cNvPr id="0" name=""/>
        <dsp:cNvSpPr/>
      </dsp:nvSpPr>
      <dsp:spPr>
        <a:xfrm>
          <a:off x="0" y="1973748"/>
          <a:ext cx="96011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6C326-F2A2-4C2C-A95E-40BBAF8B7AA8}">
      <dsp:nvSpPr>
        <dsp:cNvPr id="0" name=""/>
        <dsp:cNvSpPr/>
      </dsp:nvSpPr>
      <dsp:spPr>
        <a:xfrm>
          <a:off x="480059" y="1708068"/>
          <a:ext cx="672083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Please invite your family and friends to the class!!</a:t>
          </a:r>
        </a:p>
      </dsp:txBody>
      <dsp:txXfrm>
        <a:off x="505998" y="1734007"/>
        <a:ext cx="6668959" cy="479482"/>
      </dsp:txXfrm>
    </dsp:sp>
    <dsp:sp modelId="{9AB9F08F-4084-4E0F-A843-B2E3BFCA18D8}">
      <dsp:nvSpPr>
        <dsp:cNvPr id="0" name=""/>
        <dsp:cNvSpPr/>
      </dsp:nvSpPr>
      <dsp:spPr>
        <a:xfrm>
          <a:off x="0" y="2790228"/>
          <a:ext cx="96011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44DD8-466B-4DA2-9EE2-C30C4ECAD553}">
      <dsp:nvSpPr>
        <dsp:cNvPr id="0" name=""/>
        <dsp:cNvSpPr/>
      </dsp:nvSpPr>
      <dsp:spPr>
        <a:xfrm>
          <a:off x="480059" y="2524548"/>
          <a:ext cx="672083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</a:t>
          </a:r>
          <a:r>
            <a:rPr lang="en-US" sz="1800" kern="1200" dirty="0" smtClean="0"/>
            <a:t>PowerPoint </a:t>
          </a:r>
          <a:r>
            <a:rPr lang="en-US" sz="1800" kern="1200" dirty="0"/>
            <a:t>Presentations </a:t>
          </a:r>
          <a:r>
            <a:rPr lang="en-US" sz="1800" kern="1200" dirty="0" smtClean="0"/>
            <a:t>are </a:t>
          </a:r>
          <a:r>
            <a:rPr lang="en-US" sz="1800" kern="1200" dirty="0"/>
            <a:t>available to </a:t>
          </a:r>
          <a:r>
            <a:rPr lang="en-US" sz="1800" kern="1200" dirty="0" smtClean="0"/>
            <a:t>download on the New Era website.</a:t>
          </a:r>
          <a:endParaRPr lang="en-US" sz="1800" kern="1200" dirty="0"/>
        </a:p>
      </dsp:txBody>
      <dsp:txXfrm>
        <a:off x="505998" y="2550487"/>
        <a:ext cx="6668959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D105-93E7-471E-B0E4-6E6705D08E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80437-F562-4A12-9EA8-EE2AF9463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0437-F562-4A12-9EA8-EE2AF94638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5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04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75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8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7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65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6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5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9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8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1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5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5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9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1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ding a book and drinking coffee on the table">
            <a:extLst>
              <a:ext uri="{FF2B5EF4-FFF2-40B4-BE49-F238E27FC236}">
                <a16:creationId xmlns:a16="http://schemas.microsoft.com/office/drawing/2014/main" id="{F3F92069-96D7-4B7C-93EF-28B7BE3A2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8" r="-1" b="13441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5B96D-A288-4C17-8C95-398D52BE8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5252"/>
            <a:ext cx="9144000" cy="1152663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Parenting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F9EDE-46C4-42FC-8072-A9E4D9B66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Psalm 51 break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Children need to see their sin, so they will cry out for God’s Mercy.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Children need to understand the nature of sin, so they don’t minimize its danger </a:t>
            </a:r>
            <a:r>
              <a:rPr lang="en-US" sz="3200" dirty="0" smtClean="0"/>
              <a:t>(v.1-3</a:t>
            </a:r>
            <a:r>
              <a:rPr lang="en-US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Children need to understand that their problem is not with their parents, but with God (v.4)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Children need to understand that sin </a:t>
            </a:r>
            <a:r>
              <a:rPr lang="en-US" sz="3200" dirty="0" smtClean="0"/>
              <a:t>is </a:t>
            </a:r>
            <a:r>
              <a:rPr lang="en-US" sz="3200" dirty="0"/>
              <a:t>a nature problem that produces behavior problems (v.5)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Children need to understand that since sin is </a:t>
            </a:r>
            <a:r>
              <a:rPr lang="en-US" sz="3200"/>
              <a:t>a </a:t>
            </a:r>
            <a:r>
              <a:rPr lang="en-US" sz="3200" smtClean="0"/>
              <a:t>heart </a:t>
            </a:r>
            <a:r>
              <a:rPr lang="en-US" sz="3200" dirty="0"/>
              <a:t>problem, the only solution is a new heart (v.10)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Children need to be taught to run to the only Hope: the forgiving Grace of God (v.14)</a:t>
            </a:r>
          </a:p>
        </p:txBody>
      </p:sp>
    </p:spTree>
    <p:extLst>
      <p:ext uri="{BB962C8B-B14F-4D97-AF65-F5344CB8AC3E}">
        <p14:creationId xmlns:p14="http://schemas.microsoft.com/office/powerpoint/2010/main" val="415845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Parental and Faithful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Job of Jobs…</a:t>
            </a:r>
          </a:p>
          <a:p>
            <a:pPr lvl="1"/>
            <a:r>
              <a:rPr lang="en-US" sz="2800" dirty="0"/>
              <a:t>Better understanding, better parenting. </a:t>
            </a:r>
          </a:p>
          <a:p>
            <a:pPr lvl="1"/>
            <a:r>
              <a:rPr lang="en-US" sz="2800" dirty="0"/>
              <a:t>Ask for grace, this will allow God to do what we can’t do, heart change.</a:t>
            </a:r>
          </a:p>
          <a:p>
            <a:pPr lvl="1"/>
            <a:r>
              <a:rPr lang="en-US" sz="2800" dirty="0"/>
              <a:t>He is with us (parents) and provides every single thing needed.</a:t>
            </a:r>
          </a:p>
        </p:txBody>
      </p:sp>
    </p:spTree>
    <p:extLst>
      <p:ext uri="{BB962C8B-B14F-4D97-AF65-F5344CB8AC3E}">
        <p14:creationId xmlns:p14="http://schemas.microsoft.com/office/powerpoint/2010/main" val="311486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Rest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Principle: </a:t>
            </a:r>
          </a:p>
          <a:p>
            <a:pPr marL="0" indent="0" algn="ctr">
              <a:buNone/>
            </a:pPr>
            <a:r>
              <a:rPr lang="en-US" sz="4000" dirty="0"/>
              <a:t>It is only rest in God’s presence and grace that will make you a joyful and patient parent.</a:t>
            </a:r>
          </a:p>
        </p:txBody>
      </p:sp>
    </p:spTree>
    <p:extLst>
      <p:ext uri="{BB962C8B-B14F-4D97-AF65-F5344CB8AC3E}">
        <p14:creationId xmlns:p14="http://schemas.microsoft.com/office/powerpoint/2010/main" val="136538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Struggle is Real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Jobs of Jobs</a:t>
            </a:r>
          </a:p>
          <a:p>
            <a:r>
              <a:rPr lang="en-US" dirty="0"/>
              <a:t>Delivery Agent</a:t>
            </a:r>
          </a:p>
          <a:p>
            <a:r>
              <a:rPr lang="en-US" dirty="0"/>
              <a:t>Agent in Change</a:t>
            </a:r>
          </a:p>
          <a:p>
            <a:r>
              <a:rPr lang="en-US" dirty="0" smtClean="0"/>
              <a:t>Disciplines</a:t>
            </a:r>
            <a:endParaRPr lang="en-US" dirty="0"/>
          </a:p>
          <a:p>
            <a:r>
              <a:rPr lang="en-US" dirty="0"/>
              <a:t>Protection</a:t>
            </a:r>
          </a:p>
          <a:p>
            <a:r>
              <a:rPr lang="en-US" dirty="0"/>
              <a:t>Teacher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141566-2C30-44E4-AD5E-96ED7F0DC9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Transporter</a:t>
            </a:r>
          </a:p>
          <a:p>
            <a:r>
              <a:rPr lang="en-US" dirty="0"/>
              <a:t>Chief</a:t>
            </a:r>
          </a:p>
          <a:p>
            <a:r>
              <a:rPr lang="en-US" dirty="0"/>
              <a:t>Listening ear</a:t>
            </a:r>
          </a:p>
          <a:p>
            <a:r>
              <a:rPr lang="en-US" dirty="0"/>
              <a:t>Gamer player</a:t>
            </a:r>
          </a:p>
          <a:p>
            <a:r>
              <a:rPr lang="en-US" dirty="0" err="1"/>
              <a:t>Laundrist</a:t>
            </a:r>
            <a:r>
              <a:rPr lang="en-US" dirty="0"/>
              <a:t> </a:t>
            </a:r>
          </a:p>
          <a:p>
            <a:r>
              <a:rPr lang="en-US" dirty="0"/>
              <a:t>Volunteer</a:t>
            </a:r>
          </a:p>
        </p:txBody>
      </p:sp>
    </p:spTree>
    <p:extLst>
      <p:ext uri="{BB962C8B-B14F-4D97-AF65-F5344CB8AC3E}">
        <p14:creationId xmlns:p14="http://schemas.microsoft.com/office/powerpoint/2010/main" val="225479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God forgetful!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Focus on the child's needs and our struggles</a:t>
            </a:r>
          </a:p>
          <a:p>
            <a:r>
              <a:rPr lang="en-US" sz="3200" dirty="0"/>
              <a:t>Carry everything on our shoulders</a:t>
            </a:r>
          </a:p>
          <a:p>
            <a:pPr lvl="1"/>
            <a:r>
              <a:rPr lang="en-US" sz="2800" dirty="0"/>
              <a:t>Overwhelmed, defeated and guilt</a:t>
            </a:r>
          </a:p>
          <a:p>
            <a:pPr lvl="1"/>
            <a:r>
              <a:rPr lang="en-US" sz="2800" dirty="0"/>
              <a:t>Worry and fear, weakened</a:t>
            </a:r>
          </a:p>
          <a:p>
            <a:pPr lvl="1"/>
            <a:r>
              <a:rPr lang="en-US" sz="2800" dirty="0"/>
              <a:t>Aloneness… (cruel lie that tear us down)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52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Help</a:t>
            </a:r>
            <a:r>
              <a:rPr lang="en-US" sz="600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ACE2A-C3C9-4D25-BEC6-A7271D88F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399" y="2658533"/>
            <a:ext cx="6590071" cy="576262"/>
          </a:xfrm>
        </p:spPr>
        <p:txBody>
          <a:bodyPr/>
          <a:lstStyle/>
          <a:p>
            <a:pPr algn="ctr"/>
            <a:r>
              <a:rPr lang="en-US" dirty="0"/>
              <a:t>Turn to the bible for guidance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Ephesian 6:1-4</a:t>
            </a:r>
          </a:p>
          <a:p>
            <a:pPr lvl="1"/>
            <a:r>
              <a:rPr lang="en-US" dirty="0"/>
              <a:t>Most common practical and helpful parenting passage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BB8B3B-4791-46FA-9F4F-BC5157297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6439" y="2658533"/>
            <a:ext cx="4242535" cy="576262"/>
          </a:xfrm>
        </p:spPr>
        <p:txBody>
          <a:bodyPr/>
          <a:lstStyle/>
          <a:p>
            <a:r>
              <a:rPr lang="en-US" dirty="0"/>
              <a:t>&amp; understanding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E9F2E6-2B42-49A2-9466-6BC43B1C8B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Matthew 28: 18-20</a:t>
            </a:r>
          </a:p>
          <a:p>
            <a:pPr lvl="1"/>
            <a:r>
              <a:rPr lang="en-US" dirty="0"/>
              <a:t>Great Commission</a:t>
            </a:r>
          </a:p>
          <a:p>
            <a:pPr lvl="1"/>
            <a:r>
              <a:rPr lang="en-US" dirty="0"/>
              <a:t>Provides real hope and help to every Christian parent!</a:t>
            </a:r>
          </a:p>
        </p:txBody>
      </p:sp>
    </p:spTree>
    <p:extLst>
      <p:ext uri="{BB962C8B-B14F-4D97-AF65-F5344CB8AC3E}">
        <p14:creationId xmlns:p14="http://schemas.microsoft.com/office/powerpoint/2010/main" val="304937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Great Commission meaning for parenting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400" dirty="0"/>
              <a:t>Is to </a:t>
            </a:r>
            <a:r>
              <a:rPr lang="en-US" sz="4400" b="1" dirty="0"/>
              <a:t>raise</a:t>
            </a:r>
            <a:r>
              <a:rPr lang="en-US" sz="4400" dirty="0"/>
              <a:t> children to approach everything as a disciples of Jesus. </a:t>
            </a:r>
          </a:p>
          <a:p>
            <a:r>
              <a:rPr lang="en-US" sz="4400" dirty="0"/>
              <a:t>To </a:t>
            </a:r>
            <a:r>
              <a:rPr lang="en-US" sz="4400" b="1" dirty="0"/>
              <a:t>teach</a:t>
            </a:r>
            <a:r>
              <a:rPr lang="en-US" sz="4400" dirty="0"/>
              <a:t> them to observe everything that Jesus has commanded. </a:t>
            </a:r>
          </a:p>
          <a:p>
            <a:r>
              <a:rPr lang="en-US" sz="4400" dirty="0"/>
              <a:t>To </a:t>
            </a:r>
            <a:r>
              <a:rPr lang="en-US" sz="4400" b="1" dirty="0"/>
              <a:t>learn </a:t>
            </a:r>
            <a:r>
              <a:rPr lang="en-US" sz="4400" dirty="0"/>
              <a:t>to look at life through the lens of the will and plan of the Creator. </a:t>
            </a:r>
          </a:p>
          <a:p>
            <a:r>
              <a:rPr lang="en-US" sz="4400" dirty="0"/>
              <a:t>To </a:t>
            </a:r>
            <a:r>
              <a:rPr lang="en-US" sz="4400" b="1" dirty="0"/>
              <a:t>think</a:t>
            </a:r>
            <a:r>
              <a:rPr lang="en-US" sz="4400" dirty="0"/>
              <a:t> about everything in a way that is pointedly God-centered. </a:t>
            </a:r>
          </a:p>
        </p:txBody>
      </p:sp>
    </p:spTree>
    <p:extLst>
      <p:ext uri="{BB962C8B-B14F-4D97-AF65-F5344CB8AC3E}">
        <p14:creationId xmlns:p14="http://schemas.microsoft.com/office/powerpoint/2010/main" val="16337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will become his disciples only as they are rescued by his grace</a:t>
            </a:r>
          </a:p>
          <a:p>
            <a:r>
              <a:rPr lang="en-US" dirty="0"/>
              <a:t>Parents Job	</a:t>
            </a:r>
          </a:p>
          <a:p>
            <a:pPr lvl="1"/>
            <a:r>
              <a:rPr lang="en-US" dirty="0"/>
              <a:t>Every day to faithfully participate in what is impossible for us to produce</a:t>
            </a:r>
          </a:p>
          <a:p>
            <a:pPr lvl="1"/>
            <a:r>
              <a:rPr lang="en-US" dirty="0"/>
              <a:t>Remember His promise</a:t>
            </a:r>
          </a:p>
          <a:p>
            <a:pPr lvl="1"/>
            <a:r>
              <a:rPr lang="en-US" dirty="0"/>
              <a:t>Rest in his promise</a:t>
            </a:r>
          </a:p>
        </p:txBody>
      </p:sp>
    </p:spTree>
    <p:extLst>
      <p:ext uri="{BB962C8B-B14F-4D97-AF65-F5344CB8AC3E}">
        <p14:creationId xmlns:p14="http://schemas.microsoft.com/office/powerpoint/2010/main" val="320758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Here is our help and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will not be punished for your failure</a:t>
            </a:r>
          </a:p>
          <a:p>
            <a:r>
              <a:rPr lang="en-US" dirty="0"/>
              <a:t>Your are welcomed by grace to new beginnings.</a:t>
            </a:r>
          </a:p>
          <a:p>
            <a:r>
              <a:rPr lang="en-US" dirty="0"/>
              <a:t>You are not left to your limited resources</a:t>
            </a:r>
          </a:p>
          <a:p>
            <a:r>
              <a:rPr lang="en-US" dirty="0"/>
              <a:t>God blesses you with the right here, right now wisdom of his word</a:t>
            </a:r>
          </a:p>
          <a:p>
            <a:r>
              <a:rPr lang="en-US" dirty="0"/>
              <a:t>You do not have to load the burden of your children's welfare on your shoulders every morning.</a:t>
            </a:r>
          </a:p>
          <a:p>
            <a:r>
              <a:rPr lang="en-US" dirty="0"/>
              <a:t>God will never close his ears to your cries for help</a:t>
            </a:r>
          </a:p>
          <a:p>
            <a:r>
              <a:rPr lang="en-US" dirty="0"/>
              <a:t>Weakness is not a curse; it’s a blessing</a:t>
            </a:r>
          </a:p>
          <a:p>
            <a:r>
              <a:rPr lang="en-US" dirty="0"/>
              <a:t>Success is about the faithfulness, not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3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Principle: No parent gives mercy better than one who is convinced that he desperately needs it himself.</a:t>
            </a:r>
          </a:p>
        </p:txBody>
      </p:sp>
    </p:spTree>
    <p:extLst>
      <p:ext uri="{BB962C8B-B14F-4D97-AF65-F5344CB8AC3E}">
        <p14:creationId xmlns:p14="http://schemas.microsoft.com/office/powerpoint/2010/main" val="336099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56" y="1998784"/>
            <a:ext cx="6477000" cy="485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07" y="0"/>
            <a:ext cx="3407569" cy="454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8177" cy="39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4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Tenderness </a:t>
            </a:r>
            <a:r>
              <a:rPr lang="en-US" dirty="0"/>
              <a:t>and compassion toward someone in need</a:t>
            </a:r>
          </a:p>
          <a:p>
            <a:pPr lvl="1"/>
            <a:r>
              <a:rPr lang="en-US" dirty="0"/>
              <a:t>Leniency, clemency, compassion, grace, pity, forgiveness, forbearance, humanity, indulgence, generosity, kindness, sympathy</a:t>
            </a:r>
          </a:p>
          <a:p>
            <a:r>
              <a:rPr lang="en-US" dirty="0"/>
              <a:t>Some of the most needy people you know are our children</a:t>
            </a:r>
          </a:p>
          <a:p>
            <a:pPr lvl="1"/>
            <a:r>
              <a:rPr lang="en-US" dirty="0"/>
              <a:t>Guidance, protection, help and rescue, wisdom and instruction, confrontation and compassion, support and provision, to see God and themselves with accuracy</a:t>
            </a:r>
          </a:p>
          <a:p>
            <a:r>
              <a:rPr lang="en-US" dirty="0"/>
              <a:t>It’s about working to make the invisible mercy of God visible as we respond with mercy toward our children.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83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9523" y="683724"/>
            <a:ext cx="9601200" cy="547687"/>
          </a:xfrm>
        </p:spPr>
        <p:txBody>
          <a:bodyPr>
            <a:normAutofit fontScale="90000"/>
          </a:bodyPr>
          <a:lstStyle/>
          <a:p>
            <a:r>
              <a:rPr lang="en-US" dirty="0"/>
              <a:t>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7107" y="1195755"/>
            <a:ext cx="9513278" cy="4697168"/>
          </a:xfrm>
        </p:spPr>
        <p:txBody>
          <a:bodyPr>
            <a:normAutofit/>
          </a:bodyPr>
          <a:lstStyle/>
          <a:p>
            <a:r>
              <a:rPr lang="en-US" dirty="0"/>
              <a:t>“Surely goodness and mercy shall follow me all the days of my life, and I shall dwell in the house of the Lord forever” Ps 23:6</a:t>
            </a:r>
          </a:p>
          <a:p>
            <a:r>
              <a:rPr lang="en-US" dirty="0"/>
              <a:t>“As for you, O Lord, you will not restrain your mercy from me: your steadfast  love and faithfulness will ever preserve me!” Ps 40:11</a:t>
            </a:r>
          </a:p>
          <a:p>
            <a:r>
              <a:rPr lang="en-US" dirty="0"/>
              <a:t>“The Lord is good to all, and his mercy is over all that he has made” Ps 145:9</a:t>
            </a:r>
          </a:p>
          <a:p>
            <a:r>
              <a:rPr lang="en-US" dirty="0"/>
              <a:t>“Therefore the Lord waits to be gracious to you, and therefore he exalts himself to show mercy to you.” Isa 30:18</a:t>
            </a:r>
          </a:p>
          <a:p>
            <a:r>
              <a:rPr lang="en-US" dirty="0"/>
              <a:t>“Let us then with confidence draw near to the throne of grace, that we may receive mercy ad find grace to help in time of need.” </a:t>
            </a:r>
            <a:r>
              <a:rPr lang="en-US" dirty="0" err="1"/>
              <a:t>Heb</a:t>
            </a:r>
            <a:r>
              <a:rPr lang="en-US" dirty="0"/>
              <a:t> 4:16</a:t>
            </a:r>
          </a:p>
        </p:txBody>
      </p:sp>
    </p:spTree>
    <p:extLst>
      <p:ext uri="{BB962C8B-B14F-4D97-AF65-F5344CB8AC3E}">
        <p14:creationId xmlns:p14="http://schemas.microsoft.com/office/powerpoint/2010/main" val="1229392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4354" y="683725"/>
            <a:ext cx="9601200" cy="687875"/>
          </a:xfrm>
        </p:spPr>
        <p:txBody>
          <a:bodyPr>
            <a:normAutofit fontScale="90000"/>
          </a:bodyPr>
          <a:lstStyle/>
          <a:p>
            <a:r>
              <a:rPr lang="en-US" dirty="0"/>
              <a:t>Mercy Is and Is not’s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769345" y="1563565"/>
            <a:ext cx="4718050" cy="4624753"/>
          </a:xfrm>
        </p:spPr>
        <p:txBody>
          <a:bodyPr>
            <a:normAutofit/>
          </a:bodyPr>
          <a:lstStyle/>
          <a:p>
            <a:r>
              <a:rPr lang="en-US" dirty="0"/>
              <a:t>Wishy-washy</a:t>
            </a:r>
          </a:p>
          <a:p>
            <a:r>
              <a:rPr lang="en-US" dirty="0"/>
              <a:t>Letting down standards</a:t>
            </a:r>
          </a:p>
          <a:p>
            <a:r>
              <a:rPr lang="en-US" dirty="0"/>
              <a:t>Acting as if the bad things they do is okay</a:t>
            </a:r>
          </a:p>
          <a:p>
            <a:r>
              <a:rPr lang="en-US" dirty="0"/>
              <a:t>Abandoning discipline and correction</a:t>
            </a:r>
          </a:p>
          <a:p>
            <a:r>
              <a:rPr lang="en-US" dirty="0"/>
              <a:t>Quit holding God’s </a:t>
            </a:r>
            <a:r>
              <a:rPr lang="en-US" dirty="0" smtClean="0"/>
              <a:t>law before your children</a:t>
            </a:r>
          </a:p>
          <a:p>
            <a:r>
              <a:rPr lang="en-US" dirty="0" smtClean="0"/>
              <a:t>Not always saying yes and never saying no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88731" y="1584081"/>
            <a:ext cx="5316416" cy="4624754"/>
          </a:xfrm>
        </p:spPr>
        <p:txBody>
          <a:bodyPr>
            <a:normAutofit/>
          </a:bodyPr>
          <a:lstStyle/>
          <a:p>
            <a:r>
              <a:rPr lang="en-US" dirty="0"/>
              <a:t>Parenting with a tender </a:t>
            </a:r>
            <a:r>
              <a:rPr lang="en-US" dirty="0" smtClean="0"/>
              <a:t>heart</a:t>
            </a:r>
            <a:endParaRPr lang="en-US" dirty="0"/>
          </a:p>
          <a:p>
            <a:r>
              <a:rPr lang="en-US" dirty="0"/>
              <a:t>Being firm and unyielding and loving </a:t>
            </a:r>
            <a:r>
              <a:rPr lang="en-US" dirty="0" smtClean="0"/>
              <a:t>altogether</a:t>
            </a:r>
            <a:endParaRPr lang="en-US" dirty="0"/>
          </a:p>
          <a:p>
            <a:r>
              <a:rPr lang="en-US" dirty="0" smtClean="0"/>
              <a:t>Viewing </a:t>
            </a:r>
            <a:r>
              <a:rPr lang="en-US" dirty="0"/>
              <a:t>struggles with compassion</a:t>
            </a:r>
          </a:p>
          <a:p>
            <a:r>
              <a:rPr lang="en-US" dirty="0"/>
              <a:t>Discipline that is kind and correction that is </a:t>
            </a:r>
            <a:r>
              <a:rPr lang="en-US" dirty="0" smtClean="0"/>
              <a:t>gentle</a:t>
            </a:r>
            <a:endParaRPr lang="en-US" dirty="0"/>
          </a:p>
          <a:p>
            <a:r>
              <a:rPr lang="en-US" dirty="0"/>
              <a:t>Moving in moments with love when they don’t deserve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dirty="0"/>
              <a:t>Doing things over and over w/o throwing it in theirs </a:t>
            </a:r>
            <a:r>
              <a:rPr lang="en-US" dirty="0" smtClean="0"/>
              <a:t>faces.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8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every action, reaction, and response toward your children is tempered and shaped by tenderness, understanding, compassion, and love.</a:t>
            </a:r>
          </a:p>
          <a:p>
            <a:r>
              <a:rPr lang="en-US" dirty="0"/>
              <a:t>Mercy requires mercy. God will use your life and your children to show you the same mercies that you were and are given as example to show towards them.</a:t>
            </a:r>
          </a:p>
        </p:txBody>
      </p:sp>
    </p:spTree>
    <p:extLst>
      <p:ext uri="{BB962C8B-B14F-4D97-AF65-F5344CB8AC3E}">
        <p14:creationId xmlns:p14="http://schemas.microsoft.com/office/powerpoint/2010/main" val="327003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791308" y="738555"/>
            <a:ext cx="10629900" cy="513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Responses of Mercy </a:t>
            </a:r>
          </a:p>
          <a:p>
            <a:pPr marL="0" indent="0">
              <a:buNone/>
            </a:pPr>
            <a:r>
              <a:rPr lang="en-US" dirty="0"/>
              <a:t>God has called you to be the first responders in the lives of your children</a:t>
            </a:r>
          </a:p>
          <a:p>
            <a:endParaRPr lang="en-US" dirty="0"/>
          </a:p>
          <a:p>
            <a:r>
              <a:rPr lang="en-US" dirty="0"/>
              <a:t>Looks for evert opportunity to shower your children with grace</a:t>
            </a:r>
          </a:p>
          <a:p>
            <a:r>
              <a:rPr lang="en-US" dirty="0"/>
              <a:t>Be careful to help your children see the heart behind the behavior</a:t>
            </a:r>
          </a:p>
          <a:p>
            <a:r>
              <a:rPr lang="en-US" dirty="0"/>
              <a:t>Be patiently committed to process</a:t>
            </a:r>
          </a:p>
          <a:p>
            <a:r>
              <a:rPr lang="en-US" dirty="0"/>
              <a:t>Point your kids every day to Jesus</a:t>
            </a:r>
          </a:p>
          <a:p>
            <a:r>
              <a:rPr lang="en-US" dirty="0"/>
              <a:t>Humbly accept your limits</a:t>
            </a:r>
          </a:p>
          <a:p>
            <a:r>
              <a:rPr lang="en-US" dirty="0"/>
              <a:t>Remind your heart each morning to rest in the presence and power if your heavenly Father.</a:t>
            </a:r>
          </a:p>
        </p:txBody>
      </p:sp>
    </p:spTree>
    <p:extLst>
      <p:ext uri="{BB962C8B-B14F-4D97-AF65-F5344CB8AC3E}">
        <p14:creationId xmlns:p14="http://schemas.microsoft.com/office/powerpoint/2010/main" val="2051289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791308" y="738555"/>
            <a:ext cx="10629900" cy="513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Responses of Mercy continued</a:t>
            </a:r>
          </a:p>
          <a:p>
            <a:endParaRPr lang="en-US" dirty="0"/>
          </a:p>
          <a:p>
            <a:r>
              <a:rPr lang="en-US" dirty="0"/>
              <a:t>Willingly confess your faults.</a:t>
            </a:r>
          </a:p>
          <a:p>
            <a:r>
              <a:rPr lang="en-US" dirty="0"/>
              <a:t>Root all you require, </a:t>
            </a:r>
            <a:r>
              <a:rPr lang="en-US" dirty="0" smtClean="0"/>
              <a:t>say, and </a:t>
            </a:r>
            <a:r>
              <a:rPr lang="en-US" dirty="0"/>
              <a:t>do in the wonderful wisdom of Scripture.</a:t>
            </a:r>
          </a:p>
          <a:p>
            <a:r>
              <a:rPr lang="en-US" dirty="0"/>
              <a:t>Don’t treat opportunities like hassles.</a:t>
            </a:r>
          </a:p>
          <a:p>
            <a:r>
              <a:rPr lang="en-US" dirty="0"/>
              <a:t>Be slow to anger and quick to forgive.</a:t>
            </a:r>
          </a:p>
          <a:p>
            <a:r>
              <a:rPr lang="en-US" dirty="0"/>
              <a:t>Pray before, during and after.</a:t>
            </a:r>
          </a:p>
          <a:p>
            <a:r>
              <a:rPr lang="en-US" dirty="0"/>
              <a:t>Do all of these things over and over and over again.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EE20-80E1-4725-ADA6-D2C2D253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805A-6197-4E4C-A02D-DA62F4DF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One who sent you, teach our heart to rest in Him and His promises. </a:t>
            </a:r>
          </a:p>
          <a:p>
            <a:r>
              <a:rPr lang="en-US" dirty="0"/>
              <a:t>Bringing unrest to your parenting never goes well. </a:t>
            </a:r>
          </a:p>
          <a:p>
            <a:r>
              <a:rPr lang="en-US" dirty="0"/>
              <a:t>If all that our children needed was good instruction in order to live as God designed , then, I repeat, the life, death, and resurrection of Jesus wouldn’t have been necessary. </a:t>
            </a:r>
          </a:p>
          <a:p>
            <a:r>
              <a:rPr lang="en-US" dirty="0"/>
              <a:t>They need divine intervention, heart change that only God can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D837-1C73-4E64-98C5-9236F5A6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up…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1680508-B08A-4A13-B016-7D71570B6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432048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81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that can Radically Change your Family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Calling : Nothing is more important in your life that being one of God’s tools to form a human soul</a:t>
            </a:r>
          </a:p>
          <a:p>
            <a:r>
              <a:rPr lang="en-US" dirty="0"/>
              <a:t>Grace : God never calls you to a task without giving what you need to do it, He never sends you without going with you.</a:t>
            </a:r>
          </a:p>
          <a:p>
            <a:r>
              <a:rPr lang="en-US" dirty="0"/>
              <a:t>Law : Your children need God’s law, but you cannot ask the law to do what only grace can accomplish</a:t>
            </a:r>
          </a:p>
          <a:p>
            <a:r>
              <a:rPr lang="en-US" dirty="0"/>
              <a:t>Inability : Recognizing what you are unable to do is essential to good parenting </a:t>
            </a:r>
          </a:p>
          <a:p>
            <a:r>
              <a:rPr lang="en-US" dirty="0"/>
              <a:t>Identity : If you are not resting as a parent in your identity in Christ, you will look for identity in your children.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8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that can Radically Change your Family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: You must be committed as a parent to long-view parenting because change is a process and not an event.</a:t>
            </a:r>
          </a:p>
          <a:p>
            <a:r>
              <a:rPr lang="en-US" dirty="0"/>
              <a:t>Lost : As a parent you’re not dealing just with bad behavior, but a condition that causes bad behavior</a:t>
            </a:r>
          </a:p>
          <a:p>
            <a:r>
              <a:rPr lang="en-US" dirty="0"/>
              <a:t>Authority : One of the foundational heart issues in the life of every child is authority. Teaching and modeling the protective beauty of authority is one of the foundations of good parenting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that can Radically Change your Family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Foolishness : The foolishness inside your children is more dangerous to them than the temptation outside of them. Only God’s grace has the power to rescue fools.</a:t>
            </a:r>
          </a:p>
          <a:p>
            <a:r>
              <a:rPr lang="en-US" dirty="0"/>
              <a:t>Character : Not all the wrong your children do is a direct rebellion of authority; much of the wrong is the result of a lack of character.</a:t>
            </a:r>
          </a:p>
          <a:p>
            <a:r>
              <a:rPr lang="en-US" dirty="0"/>
              <a:t>False Gods : You are parenting a worshipper, so its important to remember that what rules your child’s heart will control his behavior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Principle: </a:t>
            </a:r>
          </a:p>
          <a:p>
            <a:pPr marL="0" indent="0" algn="ctr">
              <a:buNone/>
            </a:pPr>
            <a:r>
              <a:rPr lang="en-US" sz="4000" dirty="0"/>
              <a:t>The goal of parenting is not control of behavior, but rather heart and life change.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Control?</a:t>
            </a:r>
          </a:p>
        </p:txBody>
      </p:sp>
      <p:pic>
        <p:nvPicPr>
          <p:cNvPr id="6" name="Content Placeholder 5" descr="Businesswoman finger on forehead">
            <a:extLst>
              <a:ext uri="{FF2B5EF4-FFF2-40B4-BE49-F238E27FC236}">
                <a16:creationId xmlns:a16="http://schemas.microsoft.com/office/drawing/2014/main" id="{E203B095-F7E7-433F-90C5-1572DFC5F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85" y="982664"/>
            <a:ext cx="3580933" cy="4887194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8B773-C057-46D6-83BB-B2D0D3E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Co-pilots?</a:t>
            </a:r>
          </a:p>
          <a:p>
            <a:r>
              <a:rPr lang="en-US" sz="2800" dirty="0"/>
              <a:t>Assistant Manager?</a:t>
            </a:r>
          </a:p>
          <a:p>
            <a:r>
              <a:rPr lang="en-US" sz="2800" dirty="0"/>
              <a:t>Agent in Change?</a:t>
            </a:r>
          </a:p>
        </p:txBody>
      </p:sp>
    </p:spTree>
    <p:extLst>
      <p:ext uri="{BB962C8B-B14F-4D97-AF65-F5344CB8AC3E}">
        <p14:creationId xmlns:p14="http://schemas.microsoft.com/office/powerpoint/2010/main" val="72335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Delivery Agents</a:t>
            </a:r>
            <a:br>
              <a:rPr lang="en-US" sz="6000" dirty="0"/>
            </a:br>
            <a:r>
              <a:rPr lang="en-US" sz="3600" dirty="0"/>
              <a:t>God does call us to exercise daily control over our children.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8E3BA-4A72-4BB1-9AAD-0269E30F9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Parental Control			 &amp;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God’s Law &amp; household rules (Ps. 19:7, )</a:t>
            </a:r>
          </a:p>
          <a:p>
            <a:r>
              <a:rPr lang="en-US" dirty="0"/>
              <a:t>Instruction/Guidance (Prov. 11:14, Ps. 25:8)</a:t>
            </a:r>
          </a:p>
          <a:p>
            <a:r>
              <a:rPr lang="en-US" dirty="0"/>
              <a:t>Protect (Ps 91:1)</a:t>
            </a:r>
          </a:p>
          <a:p>
            <a:r>
              <a:rPr lang="en-US" dirty="0"/>
              <a:t>Prepare (Prov. 16.9)</a:t>
            </a:r>
          </a:p>
          <a:p>
            <a:r>
              <a:rPr lang="en-US" dirty="0"/>
              <a:t>Understanding (Ps. 119:99)</a:t>
            </a:r>
          </a:p>
          <a:p>
            <a:r>
              <a:rPr lang="en-US" dirty="0"/>
              <a:t>Security (Job 24:23)</a:t>
            </a:r>
          </a:p>
          <a:p>
            <a:r>
              <a:rPr lang="en-US" dirty="0"/>
              <a:t>Wisdom (James 1:5)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CA50F-E48A-4566-8687-21501662A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Faithful  Control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38C5E-D69F-4FD4-B481-E8D82ECEA3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Confront (Ps 94:10)</a:t>
            </a:r>
          </a:p>
          <a:p>
            <a:r>
              <a:rPr lang="fr-FR" dirty="0"/>
              <a:t>Discipline (</a:t>
            </a:r>
            <a:r>
              <a:rPr lang="fr-FR" dirty="0" err="1"/>
              <a:t>Deut</a:t>
            </a:r>
            <a:r>
              <a:rPr lang="fr-FR" dirty="0"/>
              <a:t>. 8:5)</a:t>
            </a:r>
          </a:p>
          <a:p>
            <a:r>
              <a:rPr lang="fr-FR" dirty="0"/>
              <a:t>Structure (Jer.29:11)</a:t>
            </a:r>
          </a:p>
          <a:p>
            <a:r>
              <a:rPr lang="fr-FR" dirty="0"/>
              <a:t>Authority (Rom. 13:1)</a:t>
            </a:r>
          </a:p>
          <a:p>
            <a:r>
              <a:rPr lang="fr-FR" dirty="0"/>
              <a:t>Discipline (</a:t>
            </a:r>
            <a:r>
              <a:rPr lang="fr-FR" dirty="0" err="1"/>
              <a:t>Deut</a:t>
            </a:r>
            <a:r>
              <a:rPr lang="fr-FR" dirty="0"/>
              <a:t>. 8:5)</a:t>
            </a:r>
          </a:p>
          <a:p>
            <a:r>
              <a:rPr lang="en-US" dirty="0"/>
              <a:t>Love (John 3:16)</a:t>
            </a:r>
          </a:p>
          <a:p>
            <a:r>
              <a:rPr lang="en-US" dirty="0"/>
              <a:t>Forgiveness (Col. 3:13)</a:t>
            </a:r>
          </a:p>
        </p:txBody>
      </p:sp>
    </p:spTree>
    <p:extLst>
      <p:ext uri="{BB962C8B-B14F-4D97-AF65-F5344CB8AC3E}">
        <p14:creationId xmlns:p14="http://schemas.microsoft.com/office/powerpoint/2010/main" val="312861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8BB967-186F-4181-8029-D675DA5F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need…Heart Change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3E809D-03D5-448D-95A8-6C6E48E1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339535-774B-4C78-88CB-EF1459297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2052" y="3038168"/>
            <a:ext cx="4074259" cy="2362475"/>
          </a:xfrm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David's Confession</a:t>
            </a:r>
          </a:p>
          <a:p>
            <a:pPr marL="742950" lvl="1" indent="-285750">
              <a:buClr>
                <a:srgbClr val="83992A"/>
              </a:buClr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Psalms 51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Understanding of the deeper need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Better parenting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1026" name="Picture 2" descr="Psalm 51 Commentary">
            <a:extLst>
              <a:ext uri="{FF2B5EF4-FFF2-40B4-BE49-F238E27FC236}">
                <a16:creationId xmlns:a16="http://schemas.microsoft.com/office/drawing/2014/main" id="{B5D04D3C-3351-461A-A105-E996F4ED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87" y="1111045"/>
            <a:ext cx="5840361" cy="46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89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6540</TotalTime>
  <Words>1508</Words>
  <Application>Microsoft Office PowerPoint</Application>
  <PresentationFormat>Widescreen</PresentationFormat>
  <Paragraphs>165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Organic</vt:lpstr>
      <vt:lpstr>Parenting Class</vt:lpstr>
      <vt:lpstr>PowerPoint Presentation</vt:lpstr>
      <vt:lpstr>Principles that can Radically Change your Family</vt:lpstr>
      <vt:lpstr>Principles that can Radically Change your Family</vt:lpstr>
      <vt:lpstr>Principles that can Radically Change your Family</vt:lpstr>
      <vt:lpstr>Control</vt:lpstr>
      <vt:lpstr>Control?</vt:lpstr>
      <vt:lpstr>Delivery Agents God does call us to exercise daily control over our children.</vt:lpstr>
      <vt:lpstr>Deeper need…Heart Change</vt:lpstr>
      <vt:lpstr>Psalm 51 break down</vt:lpstr>
      <vt:lpstr>Parental and Faithful Control </vt:lpstr>
      <vt:lpstr>Rest</vt:lpstr>
      <vt:lpstr>The Struggle is Real</vt:lpstr>
      <vt:lpstr>God forgetful!</vt:lpstr>
      <vt:lpstr>Help!</vt:lpstr>
      <vt:lpstr>Great Commission meaning for parenting</vt:lpstr>
      <vt:lpstr>Help!</vt:lpstr>
      <vt:lpstr>Here is our help and hope</vt:lpstr>
      <vt:lpstr>Mercy</vt:lpstr>
      <vt:lpstr>Mercy</vt:lpstr>
      <vt:lpstr>Mercy</vt:lpstr>
      <vt:lpstr>Mercy Is and Is not’s</vt:lpstr>
      <vt:lpstr>Mercy</vt:lpstr>
      <vt:lpstr>PowerPoint Presentation</vt:lpstr>
      <vt:lpstr>PowerPoint Presentation</vt:lpstr>
      <vt:lpstr>Summary</vt:lpstr>
      <vt:lpstr>Coming up…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class</dc:title>
  <dc:creator>Shantaniece Sherrell</dc:creator>
  <cp:lastModifiedBy>Trent Sherrell</cp:lastModifiedBy>
  <cp:revision>73</cp:revision>
  <dcterms:created xsi:type="dcterms:W3CDTF">2021-10-08T16:09:51Z</dcterms:created>
  <dcterms:modified xsi:type="dcterms:W3CDTF">2021-12-06T03:10:19Z</dcterms:modified>
</cp:coreProperties>
</file>